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9" r:id="rId4"/>
    <p:sldId id="305" r:id="rId5"/>
    <p:sldId id="289" r:id="rId6"/>
    <p:sldId id="291" r:id="rId7"/>
    <p:sldId id="258" r:id="rId8"/>
    <p:sldId id="320" r:id="rId9"/>
    <p:sldId id="319" r:id="rId10"/>
    <p:sldId id="260" r:id="rId11"/>
    <p:sldId id="261" r:id="rId12"/>
    <p:sldId id="262" r:id="rId13"/>
    <p:sldId id="307" r:id="rId14"/>
    <p:sldId id="263" r:id="rId15"/>
    <p:sldId id="322" r:id="rId16"/>
    <p:sldId id="327" r:id="rId17"/>
    <p:sldId id="321" r:id="rId18"/>
    <p:sldId id="324" r:id="rId19"/>
    <p:sldId id="326" r:id="rId20"/>
    <p:sldId id="323" r:id="rId21"/>
    <p:sldId id="325" r:id="rId22"/>
    <p:sldId id="329" r:id="rId23"/>
    <p:sldId id="309" r:id="rId24"/>
    <p:sldId id="328" r:id="rId25"/>
    <p:sldId id="330" r:id="rId26"/>
    <p:sldId id="275" r:id="rId27"/>
    <p:sldId id="343" r:id="rId28"/>
    <p:sldId id="342" r:id="rId29"/>
    <p:sldId id="310" r:id="rId30"/>
    <p:sldId id="311" r:id="rId31"/>
    <p:sldId id="344" r:id="rId32"/>
    <p:sldId id="334" r:id="rId33"/>
    <p:sldId id="337" r:id="rId34"/>
    <p:sldId id="338" r:id="rId35"/>
    <p:sldId id="277" r:id="rId36"/>
    <p:sldId id="340" r:id="rId37"/>
    <p:sldId id="341" r:id="rId38"/>
    <p:sldId id="313" r:id="rId39"/>
    <p:sldId id="33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 An" initials="PA" lastIdx="1" clrIdx="0">
    <p:extLst>
      <p:ext uri="{19B8F6BF-5375-455C-9EA6-DF929625EA0E}">
        <p15:presenceInfo xmlns:p15="http://schemas.microsoft.com/office/powerpoint/2012/main" userId="bf9b83800fec8c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79866" autoAdjust="0"/>
  </p:normalViewPr>
  <p:slideViewPr>
    <p:cSldViewPr snapToGrid="0">
      <p:cViewPr varScale="1">
        <p:scale>
          <a:sx n="92" d="100"/>
          <a:sy n="92" d="100"/>
        </p:scale>
        <p:origin x="12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98594-86B6-45DC-B017-4A4E8D8B9CD6}"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9338AB-D442-412A-A550-E34F29DFB515}" type="slidenum">
              <a:rPr lang="en-US" smtClean="0"/>
              <a:t>‹#›</a:t>
            </a:fld>
            <a:endParaRPr lang="en-US"/>
          </a:p>
        </p:txBody>
      </p:sp>
    </p:spTree>
    <p:extLst>
      <p:ext uri="{BB962C8B-B14F-4D97-AF65-F5344CB8AC3E}">
        <p14:creationId xmlns:p14="http://schemas.microsoft.com/office/powerpoint/2010/main" val="303898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mọi</a:t>
            </a:r>
            <a:r>
              <a:rPr lang="en-US" dirty="0"/>
              <a:t> </a:t>
            </a:r>
            <a:r>
              <a:rPr lang="en-US" dirty="0" err="1"/>
              <a:t>người</a:t>
            </a:r>
            <a:r>
              <a:rPr lang="en-US" dirty="0"/>
              <a:t>, </a:t>
            </a:r>
            <a:r>
              <a:rPr lang="en-US" dirty="0" err="1"/>
              <a:t>Em</a:t>
            </a:r>
            <a:r>
              <a:rPr lang="en-US" dirty="0"/>
              <a:t> </a:t>
            </a:r>
            <a:r>
              <a:rPr lang="en-US" dirty="0" err="1"/>
              <a:t>xin</a:t>
            </a:r>
            <a:r>
              <a:rPr lang="en-US" dirty="0"/>
              <a:t> </a:t>
            </a:r>
            <a:r>
              <a:rPr lang="en-US" dirty="0" err="1"/>
              <a:t>tự</a:t>
            </a:r>
            <a:r>
              <a:rPr lang="en-US" dirty="0"/>
              <a:t> </a:t>
            </a:r>
            <a:r>
              <a:rPr lang="en-US" dirty="0" err="1"/>
              <a:t>giới</a:t>
            </a:r>
            <a:r>
              <a:rPr lang="en-US" dirty="0"/>
              <a:t> </a:t>
            </a:r>
            <a:r>
              <a:rPr lang="en-US" dirty="0" err="1"/>
              <a:t>thiệu</a:t>
            </a:r>
            <a:r>
              <a:rPr lang="en-US" dirty="0"/>
              <a:t>. </a:t>
            </a:r>
            <a:r>
              <a:rPr lang="en-US" dirty="0" err="1"/>
              <a:t>Em</a:t>
            </a:r>
            <a:r>
              <a:rPr lang="en-US" dirty="0"/>
              <a:t> </a:t>
            </a:r>
            <a:r>
              <a:rPr lang="en-US" dirty="0" err="1"/>
              <a:t>là</a:t>
            </a:r>
            <a:r>
              <a:rPr lang="en-US" dirty="0"/>
              <a:t> </a:t>
            </a:r>
            <a:r>
              <a:rPr lang="en-US" dirty="0" err="1"/>
              <a:t>Hoàng</a:t>
            </a:r>
            <a:r>
              <a:rPr lang="en-US" dirty="0"/>
              <a:t> </a:t>
            </a:r>
            <a:r>
              <a:rPr lang="en-US" dirty="0" err="1"/>
              <a:t>Ân</a:t>
            </a:r>
            <a:r>
              <a:rPr lang="en-US" dirty="0"/>
              <a:t> </a:t>
            </a:r>
            <a:r>
              <a:rPr lang="en-US" dirty="0" err="1"/>
              <a:t>nhân</a:t>
            </a:r>
            <a:r>
              <a:rPr lang="en-US" dirty="0"/>
              <a:t> </a:t>
            </a:r>
            <a:r>
              <a:rPr lang="en-US" dirty="0" err="1"/>
              <a:t>viên</a:t>
            </a:r>
            <a:r>
              <a:rPr lang="en-US" dirty="0"/>
              <a:t> </a:t>
            </a:r>
            <a:r>
              <a:rPr lang="en-US" dirty="0" err="1"/>
              <a:t>kỹ</a:t>
            </a:r>
            <a:r>
              <a:rPr lang="en-US" dirty="0"/>
              <a:t> </a:t>
            </a:r>
            <a:r>
              <a:rPr lang="en-US" dirty="0" err="1"/>
              <a:t>thuật</a:t>
            </a:r>
            <a:r>
              <a:rPr lang="en-US" dirty="0"/>
              <a:t> </a:t>
            </a:r>
            <a:r>
              <a:rPr lang="en-US" dirty="0" err="1"/>
              <a:t>công</a:t>
            </a:r>
            <a:r>
              <a:rPr lang="en-US" dirty="0"/>
              <a:t> ty DSS </a:t>
            </a:r>
            <a:r>
              <a:rPr lang="en-US" dirty="0" err="1"/>
              <a:t>Miền</a:t>
            </a:r>
            <a:r>
              <a:rPr lang="en-US" dirty="0"/>
              <a:t> Nam</a:t>
            </a:r>
          </a:p>
          <a:p>
            <a:r>
              <a:rPr lang="en-US" dirty="0" err="1"/>
              <a:t>Trong</a:t>
            </a:r>
            <a:r>
              <a:rPr lang="en-US" dirty="0"/>
              <a:t> </a:t>
            </a:r>
            <a:r>
              <a:rPr lang="en-US" dirty="0" err="1"/>
              <a:t>buổi</a:t>
            </a:r>
            <a:r>
              <a:rPr lang="en-US" dirty="0"/>
              <a:t> </a:t>
            </a:r>
            <a:r>
              <a:rPr lang="en-US" dirty="0" err="1"/>
              <a:t>trước</a:t>
            </a:r>
            <a:r>
              <a:rPr lang="en-US" dirty="0"/>
              <a:t>, </a:t>
            </a:r>
            <a:r>
              <a:rPr lang="en-US" dirty="0" err="1"/>
              <a:t>em</a:t>
            </a:r>
            <a:r>
              <a:rPr lang="en-US" dirty="0"/>
              <a:t> </a:t>
            </a:r>
            <a:r>
              <a:rPr lang="en-US" dirty="0" err="1"/>
              <a:t>và</a:t>
            </a:r>
            <a:r>
              <a:rPr lang="en-US" dirty="0"/>
              <a:t> </a:t>
            </a:r>
            <a:r>
              <a:rPr lang="en-US" dirty="0" err="1"/>
              <a:t>anh</a:t>
            </a:r>
            <a:r>
              <a:rPr lang="en-US" dirty="0"/>
              <a:t> </a:t>
            </a:r>
            <a:r>
              <a:rPr lang="en-US" dirty="0" err="1"/>
              <a:t>Dũng</a:t>
            </a:r>
            <a:r>
              <a:rPr lang="en-US" dirty="0"/>
              <a:t> </a:t>
            </a:r>
            <a:r>
              <a:rPr lang="en-US" dirty="0" err="1"/>
              <a:t>đã</a:t>
            </a:r>
            <a:r>
              <a:rPr lang="en-US" dirty="0"/>
              <a:t> </a:t>
            </a:r>
            <a:r>
              <a:rPr lang="en-US" dirty="0" err="1"/>
              <a:t>giới</a:t>
            </a:r>
            <a:r>
              <a:rPr lang="en-US" dirty="0"/>
              <a:t> </a:t>
            </a:r>
            <a:r>
              <a:rPr lang="en-US" dirty="0" err="1"/>
              <a:t>thiệu</a:t>
            </a:r>
            <a:r>
              <a:rPr lang="en-US" dirty="0"/>
              <a:t> </a:t>
            </a:r>
            <a:r>
              <a:rPr lang="en-US" dirty="0" err="1"/>
              <a:t>với</a:t>
            </a:r>
            <a:r>
              <a:rPr lang="en-US" dirty="0"/>
              <a:t> </a:t>
            </a:r>
            <a:r>
              <a:rPr lang="en-US" dirty="0" err="1"/>
              <a:t>mọi</a:t>
            </a:r>
            <a:r>
              <a:rPr lang="en-US" dirty="0"/>
              <a:t> </a:t>
            </a:r>
            <a:r>
              <a:rPr lang="en-US" dirty="0" err="1"/>
              <a:t>người</a:t>
            </a:r>
            <a:r>
              <a:rPr lang="en-US" dirty="0"/>
              <a:t> </a:t>
            </a:r>
            <a:r>
              <a:rPr lang="en-US" dirty="0" err="1"/>
              <a:t>về</a:t>
            </a:r>
            <a:r>
              <a:rPr lang="en-US" dirty="0"/>
              <a:t> </a:t>
            </a:r>
            <a:r>
              <a:rPr lang="en-US" dirty="0" err="1"/>
              <a:t>các</a:t>
            </a:r>
            <a:r>
              <a:rPr lang="en-US" dirty="0"/>
              <a:t> </a:t>
            </a:r>
            <a:r>
              <a:rPr lang="en-US" dirty="0" err="1"/>
              <a:t>giải</a:t>
            </a:r>
            <a:r>
              <a:rPr lang="en-US" dirty="0"/>
              <a:t> </a:t>
            </a:r>
            <a:r>
              <a:rPr lang="en-US" dirty="0" err="1"/>
              <a:t>pháp</a:t>
            </a:r>
            <a:r>
              <a:rPr lang="en-US" dirty="0"/>
              <a:t> </a:t>
            </a:r>
            <a:r>
              <a:rPr lang="en-US" dirty="0" err="1"/>
              <a:t>và</a:t>
            </a:r>
            <a:r>
              <a:rPr lang="en-US" dirty="0"/>
              <a:t> </a:t>
            </a:r>
            <a:r>
              <a:rPr lang="en-US" dirty="0" err="1"/>
              <a:t>các</a:t>
            </a:r>
            <a:r>
              <a:rPr lang="en-US" dirty="0"/>
              <a:t> </a:t>
            </a:r>
            <a:r>
              <a:rPr lang="en-US" dirty="0" err="1"/>
              <a:t>thiết</a:t>
            </a:r>
            <a:r>
              <a:rPr lang="en-US" dirty="0"/>
              <a:t> </a:t>
            </a:r>
            <a:r>
              <a:rPr lang="en-US" dirty="0" err="1"/>
              <a:t>bị</a:t>
            </a:r>
            <a:r>
              <a:rPr lang="en-US" dirty="0"/>
              <a:t> </a:t>
            </a:r>
            <a:r>
              <a:rPr lang="en-US" dirty="0" err="1"/>
              <a:t>của</a:t>
            </a:r>
            <a:r>
              <a:rPr lang="en-US" dirty="0"/>
              <a:t> Smart Home </a:t>
            </a:r>
            <a:r>
              <a:rPr lang="en-US" dirty="0" err="1"/>
              <a:t>Orvibo</a:t>
            </a:r>
            <a:endParaRPr lang="en-US" dirty="0"/>
          </a:p>
          <a:p>
            <a:r>
              <a:rPr lang="en-US" dirty="0"/>
              <a:t>Nay </a:t>
            </a:r>
            <a:r>
              <a:rPr lang="en-US" dirty="0" err="1"/>
              <a:t>em</a:t>
            </a:r>
            <a:r>
              <a:rPr lang="en-US" dirty="0"/>
              <a:t> </a:t>
            </a:r>
            <a:r>
              <a:rPr lang="en-US" dirty="0" err="1"/>
              <a:t>sẽ</a:t>
            </a:r>
            <a:r>
              <a:rPr lang="en-US" dirty="0"/>
              <a:t> </a:t>
            </a:r>
            <a:r>
              <a:rPr lang="en-US" dirty="0" err="1"/>
              <a:t>tiếp</a:t>
            </a:r>
            <a:r>
              <a:rPr lang="en-US" dirty="0"/>
              <a:t> </a:t>
            </a:r>
            <a:r>
              <a:rPr lang="en-US" dirty="0" err="1"/>
              <a:t>tục</a:t>
            </a:r>
            <a:r>
              <a:rPr lang="en-US" dirty="0"/>
              <a:t> </a:t>
            </a:r>
            <a:r>
              <a:rPr lang="en-US" dirty="0" err="1"/>
              <a:t>hướng</a:t>
            </a:r>
            <a:r>
              <a:rPr lang="en-US" dirty="0"/>
              <a:t> </a:t>
            </a:r>
            <a:r>
              <a:rPr lang="en-US" dirty="0" err="1"/>
              <a:t>dẫn</a:t>
            </a:r>
            <a:r>
              <a:rPr lang="en-US" dirty="0"/>
              <a:t> </a:t>
            </a:r>
            <a:r>
              <a:rPr lang="en-US" dirty="0" err="1"/>
              <a:t>mọi</a:t>
            </a:r>
            <a:r>
              <a:rPr lang="en-US" dirty="0"/>
              <a:t> </a:t>
            </a:r>
            <a:r>
              <a:rPr lang="en-US" dirty="0" err="1"/>
              <a:t>người</a:t>
            </a:r>
            <a:r>
              <a:rPr lang="en-US" dirty="0"/>
              <a:t> </a:t>
            </a:r>
            <a:r>
              <a:rPr lang="en-US" dirty="0" err="1"/>
              <a:t>từng</a:t>
            </a:r>
            <a:r>
              <a:rPr lang="en-US" dirty="0"/>
              <a:t> </a:t>
            </a:r>
            <a:r>
              <a:rPr lang="en-US" dirty="0" err="1"/>
              <a:t>bước</a:t>
            </a:r>
            <a:r>
              <a:rPr lang="en-US" dirty="0"/>
              <a:t> </a:t>
            </a:r>
            <a:r>
              <a:rPr lang="en-US" dirty="0" err="1"/>
              <a:t>cơ</a:t>
            </a:r>
            <a:r>
              <a:rPr lang="en-US" dirty="0"/>
              <a:t> </a:t>
            </a:r>
            <a:r>
              <a:rPr lang="en-US" dirty="0" err="1"/>
              <a:t>bản</a:t>
            </a:r>
            <a:r>
              <a:rPr lang="en-US" dirty="0"/>
              <a:t> </a:t>
            </a:r>
            <a:r>
              <a:rPr lang="en-US" dirty="0" err="1"/>
              <a:t>từ</a:t>
            </a:r>
            <a:r>
              <a:rPr lang="en-US" dirty="0"/>
              <a:t> </a:t>
            </a:r>
            <a:r>
              <a:rPr lang="en-US" dirty="0" err="1"/>
              <a:t>khảo</a:t>
            </a:r>
            <a:r>
              <a:rPr lang="en-US" dirty="0"/>
              <a:t> </a:t>
            </a:r>
            <a:r>
              <a:rPr lang="en-US" dirty="0" err="1"/>
              <a:t>sát</a:t>
            </a:r>
            <a:r>
              <a:rPr lang="en-US" dirty="0"/>
              <a:t> </a:t>
            </a:r>
            <a:r>
              <a:rPr lang="en-US" dirty="0" err="1"/>
              <a:t>đến</a:t>
            </a:r>
            <a:r>
              <a:rPr lang="en-US" dirty="0"/>
              <a:t> </a:t>
            </a:r>
            <a:r>
              <a:rPr lang="en-US" dirty="0" err="1"/>
              <a:t>thi</a:t>
            </a:r>
            <a:r>
              <a:rPr lang="en-US" dirty="0"/>
              <a:t> </a:t>
            </a:r>
            <a:r>
              <a:rPr lang="en-US" dirty="0" err="1"/>
              <a:t>công</a:t>
            </a:r>
            <a:r>
              <a:rPr lang="en-US" dirty="0"/>
              <a:t> </a:t>
            </a:r>
            <a:r>
              <a:rPr lang="en-US" dirty="0" err="1"/>
              <a:t>lắp</a:t>
            </a:r>
            <a:r>
              <a:rPr lang="en-US" dirty="0"/>
              <a:t> </a:t>
            </a:r>
            <a:r>
              <a:rPr lang="en-US" dirty="0" err="1"/>
              <a:t>đặt</a:t>
            </a:r>
            <a:r>
              <a:rPr lang="en-US" dirty="0"/>
              <a:t> </a:t>
            </a:r>
            <a:r>
              <a:rPr lang="en-US" dirty="0" err="1"/>
              <a:t>và</a:t>
            </a:r>
            <a:r>
              <a:rPr lang="en-US" dirty="0"/>
              <a:t> </a:t>
            </a:r>
            <a:r>
              <a:rPr lang="en-US" dirty="0" err="1"/>
              <a:t>hoàn</a:t>
            </a:r>
            <a:r>
              <a:rPr lang="en-US" dirty="0"/>
              <a:t> </a:t>
            </a:r>
            <a:r>
              <a:rPr lang="en-US" dirty="0" err="1"/>
              <a:t>thiện</a:t>
            </a:r>
            <a:r>
              <a:rPr lang="en-US" dirty="0"/>
              <a:t> 1 </a:t>
            </a:r>
            <a:r>
              <a:rPr lang="en-US" dirty="0" err="1"/>
              <a:t>ngôi</a:t>
            </a:r>
            <a:r>
              <a:rPr lang="en-US" dirty="0"/>
              <a:t> </a:t>
            </a:r>
            <a:r>
              <a:rPr lang="en-US" dirty="0" err="1"/>
              <a:t>nhà</a:t>
            </a:r>
            <a:r>
              <a:rPr lang="en-US" dirty="0"/>
              <a:t> </a:t>
            </a:r>
            <a:r>
              <a:rPr lang="en-US" dirty="0" err="1"/>
              <a:t>thông</a:t>
            </a:r>
            <a:r>
              <a:rPr lang="en-US" dirty="0"/>
              <a:t> </a:t>
            </a:r>
            <a:r>
              <a:rPr lang="en-US" dirty="0" err="1"/>
              <a:t>minh</a:t>
            </a:r>
            <a:r>
              <a:rPr lang="en-US" dirty="0"/>
              <a:t>.</a:t>
            </a:r>
          </a:p>
          <a:p>
            <a:endParaRPr lang="en-US" dirty="0"/>
          </a:p>
          <a:p>
            <a:r>
              <a:rPr lang="en-US" sz="1200" dirty="0"/>
              <a:t>I. </a:t>
            </a:r>
            <a:r>
              <a:rPr lang="en-US" sz="1200" b="1" dirty="0" err="1"/>
              <a:t>Khảo</a:t>
            </a:r>
            <a:r>
              <a:rPr lang="en-US" sz="1200" b="1" dirty="0"/>
              <a:t> </a:t>
            </a:r>
            <a:r>
              <a:rPr lang="en-US" sz="1200" b="0" i="0" u="none" strike="noStrike" dirty="0" err="1">
                <a:solidFill>
                  <a:srgbClr val="000000"/>
                </a:solidFill>
                <a:effectLst/>
                <a:latin typeface="Arial" panose="020B0604020202020204" pitchFamily="34" charset="0"/>
              </a:rPr>
              <a:t>sát</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chọn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thiết</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bị</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phù</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hợp</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với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nhu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cầu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khách</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hàng</a:t>
            </a:r>
            <a:endParaRPr lang="en-US" dirty="0"/>
          </a:p>
          <a:p>
            <a:r>
              <a:rPr lang="en-US" sz="1200" b="0" i="0" u="none" strike="noStrike" dirty="0">
                <a:solidFill>
                  <a:srgbClr val="000000"/>
                </a:solidFill>
                <a:effectLst/>
                <a:latin typeface="Arial" panose="020B0604020202020204" pitchFamily="34" charset="0"/>
              </a:rPr>
              <a:t>II. </a:t>
            </a:r>
            <a:r>
              <a:rPr lang="vi-VN" sz="1200" b="0" i="0" u="none" strike="noStrike" dirty="0">
                <a:solidFill>
                  <a:srgbClr val="000000"/>
                </a:solidFill>
                <a:effectLst/>
                <a:latin typeface="Arial" panose="020B0604020202020204" pitchFamily="34" charset="0"/>
              </a:rPr>
              <a:t>Các lưu ý trước khi thi công lắp đặt thiết bị</a:t>
            </a:r>
            <a:endParaRPr lang="en-US" sz="1200" b="0" i="0" u="none" strike="noStrike" dirty="0">
              <a:solidFill>
                <a:srgbClr val="000000"/>
              </a:solidFill>
              <a:effectLst/>
              <a:latin typeface="Arial" panose="020B0604020202020204" pitchFamily="34" charset="0"/>
            </a:endParaRPr>
          </a:p>
          <a:p>
            <a:r>
              <a:rPr lang="en-US" sz="1200" dirty="0"/>
              <a:t>III. </a:t>
            </a:r>
            <a:r>
              <a:rPr lang="vi-VN" sz="1200" b="0" i="0" u="none" strike="noStrike" dirty="0">
                <a:solidFill>
                  <a:srgbClr val="000000"/>
                </a:solidFill>
                <a:effectLst/>
                <a:latin typeface="Arial" panose="020B0604020202020204" pitchFamily="34" charset="0"/>
              </a:rPr>
              <a:t>Hướng lắp đặt và đấu nối các thiết bị</a:t>
            </a:r>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IV. </a:t>
            </a:r>
            <a:r>
              <a:rPr lang="vi-VN" sz="1200" b="0" i="0" u="none" strike="noStrike" dirty="0">
                <a:solidFill>
                  <a:srgbClr val="000000"/>
                </a:solidFill>
                <a:effectLst/>
                <a:latin typeface="Arial" panose="020B0604020202020204" pitchFamily="34" charset="0"/>
              </a:rPr>
              <a:t>Hướng dẫn cài đặt các thiết bị</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và</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sử</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dụng</a:t>
            </a:r>
            <a:r>
              <a:rPr lang="vi-VN" sz="1200" b="0" i="0" u="none" strike="noStrike" dirty="0">
                <a:solidFill>
                  <a:srgbClr val="000000"/>
                </a:solidFill>
                <a:effectLst/>
                <a:latin typeface="Arial" panose="020B0604020202020204" pitchFamily="34" charset="0"/>
              </a:rPr>
              <a:t> ứng dụng </a:t>
            </a:r>
            <a:r>
              <a:rPr lang="en-US" sz="1200" b="0" i="0" u="none" strike="noStrike" dirty="0" err="1">
                <a:solidFill>
                  <a:srgbClr val="000000"/>
                </a:solidFill>
                <a:effectLst/>
                <a:latin typeface="Arial" panose="020B0604020202020204" pitchFamily="34" charset="0"/>
              </a:rPr>
              <a:t>Orvibo</a:t>
            </a:r>
            <a:r>
              <a:rPr lang="en-US" sz="1200" b="0" i="0" u="none" strike="noStrike" dirty="0">
                <a:solidFill>
                  <a:srgbClr val="000000"/>
                </a:solidFill>
                <a:effectLst/>
                <a:latin typeface="Arial" panose="020B0604020202020204" pitchFamily="34" charset="0"/>
              </a:rPr>
              <a:t> Home</a:t>
            </a:r>
            <a:endParaRPr lang="en-US" dirty="0"/>
          </a:p>
        </p:txBody>
      </p:sp>
      <p:sp>
        <p:nvSpPr>
          <p:cNvPr id="4" name="Slide Number Placeholder 3"/>
          <p:cNvSpPr>
            <a:spLocks noGrp="1"/>
          </p:cNvSpPr>
          <p:nvPr>
            <p:ph type="sldNum" sz="quarter" idx="5"/>
          </p:nvPr>
        </p:nvSpPr>
        <p:spPr/>
        <p:txBody>
          <a:bodyPr/>
          <a:lstStyle/>
          <a:p>
            <a:fld id="{819338AB-D442-412A-A550-E34F29DFB515}" type="slidenum">
              <a:rPr lang="en-US" smtClean="0"/>
              <a:t>1</a:t>
            </a:fld>
            <a:endParaRPr lang="en-US"/>
          </a:p>
        </p:txBody>
      </p:sp>
    </p:spTree>
    <p:extLst>
      <p:ext uri="{BB962C8B-B14F-4D97-AF65-F5344CB8AC3E}">
        <p14:creationId xmlns:p14="http://schemas.microsoft.com/office/powerpoint/2010/main" val="1726451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9338AB-D442-412A-A550-E34F29DFB515}" type="slidenum">
              <a:rPr lang="en-US" smtClean="0"/>
              <a:t>11</a:t>
            </a:fld>
            <a:endParaRPr lang="en-US"/>
          </a:p>
        </p:txBody>
      </p:sp>
    </p:spTree>
    <p:extLst>
      <p:ext uri="{BB962C8B-B14F-4D97-AF65-F5344CB8AC3E}">
        <p14:creationId xmlns:p14="http://schemas.microsoft.com/office/powerpoint/2010/main" val="262066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9338AB-D442-412A-A550-E34F29DFB515}" type="slidenum">
              <a:rPr lang="en-US" smtClean="0"/>
              <a:t>12</a:t>
            </a:fld>
            <a:endParaRPr lang="en-US"/>
          </a:p>
        </p:txBody>
      </p:sp>
    </p:spTree>
    <p:extLst>
      <p:ext uri="{BB962C8B-B14F-4D97-AF65-F5344CB8AC3E}">
        <p14:creationId xmlns:p14="http://schemas.microsoft.com/office/powerpoint/2010/main" val="3521812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9338AB-D442-412A-A550-E34F29DFB515}" type="slidenum">
              <a:rPr lang="en-US" smtClean="0"/>
              <a:t>14</a:t>
            </a:fld>
            <a:endParaRPr lang="en-US"/>
          </a:p>
        </p:txBody>
      </p:sp>
    </p:spTree>
    <p:extLst>
      <p:ext uri="{BB962C8B-B14F-4D97-AF65-F5344CB8AC3E}">
        <p14:creationId xmlns:p14="http://schemas.microsoft.com/office/powerpoint/2010/main" val="1526014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ta </a:t>
            </a:r>
            <a:r>
              <a:rPr lang="en-US" dirty="0" err="1"/>
              <a:t>đến</a:t>
            </a:r>
            <a:r>
              <a:rPr lang="en-US" dirty="0"/>
              <a:t> </a:t>
            </a:r>
            <a:r>
              <a:rPr lang="en-US" dirty="0" err="1"/>
              <a:t>với</a:t>
            </a:r>
            <a:r>
              <a:rPr lang="en-US" dirty="0"/>
              <a:t> </a:t>
            </a:r>
            <a:r>
              <a:rPr lang="en-US" dirty="0" err="1"/>
              <a:t>bộ</a:t>
            </a:r>
            <a:r>
              <a:rPr lang="en-US" dirty="0"/>
              <a:t> </a:t>
            </a:r>
            <a:r>
              <a:rPr lang="en-US" dirty="0" err="1"/>
              <a:t>điều</a:t>
            </a:r>
            <a:r>
              <a:rPr lang="en-US" dirty="0"/>
              <a:t> </a:t>
            </a:r>
            <a:r>
              <a:rPr lang="en-US" dirty="0" err="1"/>
              <a:t>khiển</a:t>
            </a:r>
            <a:r>
              <a:rPr lang="en-US" dirty="0"/>
              <a:t> </a:t>
            </a:r>
            <a:r>
              <a:rPr lang="en-US" dirty="0" err="1"/>
              <a:t>đa</a:t>
            </a:r>
            <a:r>
              <a:rPr lang="en-US" dirty="0"/>
              <a:t> </a:t>
            </a:r>
            <a:r>
              <a:rPr lang="en-US" dirty="0" err="1"/>
              <a:t>chức</a:t>
            </a:r>
            <a:r>
              <a:rPr lang="en-US" dirty="0"/>
              <a:t> </a:t>
            </a:r>
            <a:r>
              <a:rPr lang="en-US" dirty="0" err="1"/>
              <a:t>năng</a:t>
            </a:r>
            <a:r>
              <a:rPr lang="en-US" dirty="0"/>
              <a:t> </a:t>
            </a:r>
            <a:r>
              <a:rPr lang="en-US" dirty="0" err="1"/>
              <a:t>đây</a:t>
            </a:r>
            <a:r>
              <a:rPr lang="en-US" dirty="0"/>
              <a:t> </a:t>
            </a:r>
            <a:r>
              <a:rPr lang="en-US" dirty="0" err="1"/>
              <a:t>cũng</a:t>
            </a:r>
            <a:r>
              <a:rPr lang="en-US" dirty="0"/>
              <a:t> </a:t>
            </a:r>
            <a:r>
              <a:rPr lang="en-US" dirty="0" err="1"/>
              <a:t>là</a:t>
            </a:r>
            <a:r>
              <a:rPr lang="en-US" dirty="0"/>
              <a:t> 1 </a:t>
            </a:r>
            <a:r>
              <a:rPr lang="en-US" dirty="0" err="1"/>
              <a:t>thiết</a:t>
            </a:r>
            <a:r>
              <a:rPr lang="en-US" dirty="0"/>
              <a:t> </a:t>
            </a:r>
            <a:r>
              <a:rPr lang="en-US" dirty="0" err="1"/>
              <a:t>bị</a:t>
            </a:r>
            <a:r>
              <a:rPr lang="en-US" dirty="0"/>
              <a:t> </a:t>
            </a:r>
            <a:r>
              <a:rPr lang="en-US" dirty="0" err="1"/>
              <a:t>mà</a:t>
            </a:r>
            <a:r>
              <a:rPr lang="en-US" dirty="0"/>
              <a:t> </a:t>
            </a:r>
            <a:r>
              <a:rPr lang="en-US" dirty="0" err="1"/>
              <a:t>trên</a:t>
            </a:r>
            <a:r>
              <a:rPr lang="en-US" dirty="0"/>
              <a:t> </a:t>
            </a:r>
            <a:r>
              <a:rPr lang="en-US" dirty="0" err="1"/>
              <a:t>thị</a:t>
            </a:r>
            <a:r>
              <a:rPr lang="en-US" dirty="0"/>
              <a:t> </a:t>
            </a:r>
            <a:r>
              <a:rPr lang="en-US" dirty="0" err="1"/>
              <a:t>trương</a:t>
            </a:r>
            <a:r>
              <a:rPr lang="en-US" dirty="0"/>
              <a:t> </a:t>
            </a:r>
            <a:r>
              <a:rPr lang="en-US" dirty="0" err="1"/>
              <a:t>ít</a:t>
            </a:r>
            <a:r>
              <a:rPr lang="en-US" dirty="0"/>
              <a:t> hang </a:t>
            </a:r>
            <a:r>
              <a:rPr lang="en-US" dirty="0" err="1"/>
              <a:t>nào</a:t>
            </a:r>
            <a:r>
              <a:rPr lang="en-US" dirty="0"/>
              <a:t> </a:t>
            </a:r>
            <a:r>
              <a:rPr lang="en-US" dirty="0" err="1"/>
              <a:t>có</a:t>
            </a:r>
            <a:r>
              <a:rPr lang="en-US" dirty="0"/>
              <a:t> </a:t>
            </a:r>
          </a:p>
          <a:p>
            <a:r>
              <a:rPr lang="en-US" dirty="0" err="1"/>
              <a:t>Với</a:t>
            </a:r>
            <a:r>
              <a:rPr lang="en-US" dirty="0"/>
              <a:t> </a:t>
            </a:r>
            <a:r>
              <a:rPr lang="en-US" dirty="0" err="1"/>
              <a:t>bộ</a:t>
            </a:r>
            <a:r>
              <a:rPr lang="en-US" dirty="0"/>
              <a:t> </a:t>
            </a:r>
            <a:r>
              <a:rPr lang="en-US" dirty="0" err="1"/>
              <a:t>điều</a:t>
            </a:r>
            <a:r>
              <a:rPr lang="en-US" dirty="0"/>
              <a:t> </a:t>
            </a:r>
            <a:r>
              <a:rPr lang="en-US" dirty="0" err="1"/>
              <a:t>khiển</a:t>
            </a:r>
            <a:r>
              <a:rPr lang="en-US" dirty="0"/>
              <a:t> </a:t>
            </a:r>
            <a:r>
              <a:rPr lang="en-US" dirty="0" err="1"/>
              <a:t>đa</a:t>
            </a:r>
            <a:r>
              <a:rPr lang="en-US" dirty="0"/>
              <a:t> </a:t>
            </a:r>
            <a:r>
              <a:rPr lang="en-US" dirty="0" err="1"/>
              <a:t>chức</a:t>
            </a:r>
            <a:r>
              <a:rPr lang="en-US" dirty="0"/>
              <a:t> </a:t>
            </a:r>
            <a:r>
              <a:rPr lang="en-US" dirty="0" err="1"/>
              <a:t>năng</a:t>
            </a:r>
            <a:r>
              <a:rPr lang="en-US" dirty="0"/>
              <a:t> </a:t>
            </a:r>
            <a:r>
              <a:rPr lang="en-US" dirty="0" err="1"/>
              <a:t>Orvibo</a:t>
            </a:r>
            <a:r>
              <a:rPr lang="en-US" dirty="0"/>
              <a:t> </a:t>
            </a:r>
            <a:r>
              <a:rPr lang="en-US" dirty="0" err="1"/>
              <a:t>có</a:t>
            </a:r>
            <a:r>
              <a:rPr lang="en-US" dirty="0"/>
              <a:t> 3 </a:t>
            </a:r>
            <a:r>
              <a:rPr lang="en-US" dirty="0" err="1"/>
              <a:t>ngõ</a:t>
            </a:r>
            <a:r>
              <a:rPr lang="en-US" dirty="0"/>
              <a:t> ra </a:t>
            </a:r>
            <a:r>
              <a:rPr lang="en-US" dirty="0" err="1"/>
              <a:t>dạng</a:t>
            </a:r>
            <a:r>
              <a:rPr lang="en-US" dirty="0"/>
              <a:t> </a:t>
            </a:r>
            <a:r>
              <a:rPr lang="en-US" dirty="0" err="1"/>
              <a:t>tiếp</a:t>
            </a:r>
            <a:r>
              <a:rPr lang="en-US" dirty="0"/>
              <a:t> </a:t>
            </a:r>
            <a:r>
              <a:rPr lang="en-US" dirty="0" err="1"/>
              <a:t>điểm</a:t>
            </a:r>
            <a:r>
              <a:rPr lang="en-US" dirty="0"/>
              <a:t>, </a:t>
            </a:r>
            <a:r>
              <a:rPr lang="en-US" dirty="0" err="1"/>
              <a:t>dùng</a:t>
            </a:r>
            <a:r>
              <a:rPr lang="en-US" dirty="0"/>
              <a:t> </a:t>
            </a:r>
            <a:r>
              <a:rPr lang="en-US" dirty="0" err="1"/>
              <a:t>để</a:t>
            </a:r>
            <a:r>
              <a:rPr lang="en-US" dirty="0"/>
              <a:t> </a:t>
            </a:r>
            <a:r>
              <a:rPr lang="en-US" dirty="0" err="1"/>
              <a:t>bật</a:t>
            </a:r>
            <a:r>
              <a:rPr lang="en-US" dirty="0"/>
              <a:t> </a:t>
            </a:r>
            <a:r>
              <a:rPr lang="en-US" dirty="0" err="1"/>
              <a:t>tắt</a:t>
            </a:r>
            <a:r>
              <a:rPr lang="en-US" dirty="0"/>
              <a:t> </a:t>
            </a:r>
            <a:r>
              <a:rPr lang="en-US" dirty="0" err="1"/>
              <a:t>các</a:t>
            </a:r>
            <a:r>
              <a:rPr lang="en-US" dirty="0"/>
              <a:t> </a:t>
            </a:r>
            <a:r>
              <a:rPr lang="en-US" dirty="0" err="1"/>
              <a:t>thiết</a:t>
            </a:r>
            <a:r>
              <a:rPr lang="en-US" dirty="0"/>
              <a:t> </a:t>
            </a:r>
            <a:r>
              <a:rPr lang="en-US" dirty="0" err="1"/>
              <a:t>bị</a:t>
            </a:r>
            <a:r>
              <a:rPr lang="en-US" dirty="0"/>
              <a:t> </a:t>
            </a:r>
            <a:r>
              <a:rPr lang="en-US" dirty="0" err="1"/>
              <a:t>khác</a:t>
            </a:r>
            <a:r>
              <a:rPr lang="en-US" dirty="0"/>
              <a:t> </a:t>
            </a:r>
            <a:r>
              <a:rPr lang="en-US" dirty="0" err="1"/>
              <a:t>như</a:t>
            </a:r>
            <a:r>
              <a:rPr lang="en-US" dirty="0"/>
              <a:t>: motor, </a:t>
            </a:r>
            <a:r>
              <a:rPr lang="en-US" dirty="0" err="1"/>
              <a:t>rèm</a:t>
            </a:r>
            <a:r>
              <a:rPr lang="en-US" dirty="0"/>
              <a:t> </a:t>
            </a:r>
            <a:r>
              <a:rPr lang="en-US" dirty="0" err="1"/>
              <a:t>cửa</a:t>
            </a:r>
            <a:r>
              <a:rPr lang="en-US" dirty="0"/>
              <a:t>, </a:t>
            </a:r>
            <a:r>
              <a:rPr lang="en-US" dirty="0" err="1"/>
              <a:t>cửa</a:t>
            </a:r>
            <a:r>
              <a:rPr lang="en-US" dirty="0"/>
              <a:t> </a:t>
            </a:r>
            <a:r>
              <a:rPr lang="en-US" dirty="0" err="1"/>
              <a:t>cổng</a:t>
            </a:r>
            <a:r>
              <a:rPr lang="en-US" dirty="0"/>
              <a:t>, </a:t>
            </a:r>
            <a:r>
              <a:rPr lang="en-US" dirty="0" err="1"/>
              <a:t>cửa</a:t>
            </a:r>
            <a:r>
              <a:rPr lang="en-US" dirty="0"/>
              <a:t> </a:t>
            </a:r>
            <a:r>
              <a:rPr lang="en-US" dirty="0" err="1"/>
              <a:t>cuốn</a:t>
            </a:r>
            <a:r>
              <a:rPr lang="en-US" dirty="0"/>
              <a:t>, </a:t>
            </a:r>
            <a:r>
              <a:rPr lang="en-US" dirty="0" err="1"/>
              <a:t>bơm</a:t>
            </a:r>
            <a:r>
              <a:rPr lang="en-US" dirty="0"/>
              <a:t> </a:t>
            </a:r>
            <a:r>
              <a:rPr lang="en-US" dirty="0" err="1"/>
              <a:t>nước</a:t>
            </a:r>
            <a:r>
              <a:rPr lang="en-US" dirty="0"/>
              <a:t>, </a:t>
            </a:r>
            <a:r>
              <a:rPr lang="en-US" dirty="0" err="1"/>
              <a:t>hệ</a:t>
            </a:r>
            <a:r>
              <a:rPr lang="en-US" dirty="0"/>
              <a:t> </a:t>
            </a:r>
            <a:r>
              <a:rPr lang="en-US" dirty="0" err="1"/>
              <a:t>thống</a:t>
            </a:r>
            <a:r>
              <a:rPr lang="en-US" dirty="0"/>
              <a:t> </a:t>
            </a:r>
            <a:r>
              <a:rPr lang="en-US" dirty="0" err="1"/>
              <a:t>tưới</a:t>
            </a:r>
            <a:r>
              <a:rPr lang="en-US" dirty="0"/>
              <a:t> </a:t>
            </a:r>
            <a:r>
              <a:rPr lang="en-US" dirty="0" err="1"/>
              <a:t>phân</a:t>
            </a:r>
            <a:r>
              <a:rPr lang="en-US" dirty="0"/>
              <a:t> </a:t>
            </a:r>
            <a:r>
              <a:rPr lang="en-US" dirty="0" err="1"/>
              <a:t>vùng</a:t>
            </a:r>
            <a:r>
              <a:rPr lang="en-US" dirty="0"/>
              <a:t>.</a:t>
            </a:r>
          </a:p>
          <a:p>
            <a:r>
              <a:rPr lang="en-US" dirty="0" err="1"/>
              <a:t>Chúng</a:t>
            </a:r>
            <a:r>
              <a:rPr lang="en-US" dirty="0"/>
              <a:t> ta </a:t>
            </a:r>
            <a:r>
              <a:rPr lang="en-US" dirty="0" err="1"/>
              <a:t>có</a:t>
            </a:r>
            <a:r>
              <a:rPr lang="en-US" dirty="0"/>
              <a:t> </a:t>
            </a:r>
            <a:r>
              <a:rPr lang="en-US" dirty="0" err="1"/>
              <a:t>thể</a:t>
            </a:r>
            <a:r>
              <a:rPr lang="en-US" dirty="0"/>
              <a:t> </a:t>
            </a:r>
            <a:r>
              <a:rPr lang="en-US" dirty="0" err="1"/>
              <a:t>tích</a:t>
            </a:r>
            <a:r>
              <a:rPr lang="en-US" dirty="0"/>
              <a:t> </a:t>
            </a:r>
            <a:r>
              <a:rPr lang="en-US" dirty="0" err="1"/>
              <a:t>hợp</a:t>
            </a:r>
            <a:r>
              <a:rPr lang="en-US" dirty="0"/>
              <a:t> </a:t>
            </a:r>
            <a:r>
              <a:rPr lang="en-US" dirty="0" err="1"/>
              <a:t>với</a:t>
            </a:r>
            <a:r>
              <a:rPr lang="en-US" dirty="0"/>
              <a:t> </a:t>
            </a:r>
            <a:r>
              <a:rPr lang="en-US" dirty="0" err="1"/>
              <a:t>hệ</a:t>
            </a:r>
            <a:r>
              <a:rPr lang="en-US" dirty="0"/>
              <a:t> </a:t>
            </a:r>
            <a:r>
              <a:rPr lang="en-US" dirty="0" err="1"/>
              <a:t>thống</a:t>
            </a:r>
            <a:r>
              <a:rPr lang="en-US" dirty="0"/>
              <a:t> </a:t>
            </a:r>
            <a:r>
              <a:rPr lang="en-US" dirty="0" err="1"/>
              <a:t>cửa</a:t>
            </a:r>
            <a:r>
              <a:rPr lang="en-US" dirty="0"/>
              <a:t> </a:t>
            </a:r>
            <a:r>
              <a:rPr lang="en-US" dirty="0" err="1"/>
              <a:t>cuốn</a:t>
            </a:r>
            <a:r>
              <a:rPr lang="en-US" dirty="0"/>
              <a:t> </a:t>
            </a:r>
            <a:r>
              <a:rPr lang="en-US" dirty="0" err="1"/>
              <a:t>sử</a:t>
            </a:r>
            <a:r>
              <a:rPr lang="en-US" dirty="0"/>
              <a:t> </a:t>
            </a:r>
            <a:r>
              <a:rPr lang="en-US" dirty="0" err="1"/>
              <a:t>dụn</a:t>
            </a:r>
            <a:r>
              <a:rPr lang="en-US" dirty="0"/>
              <a:t> remote </a:t>
            </a:r>
            <a:r>
              <a:rPr lang="en-US" dirty="0" err="1"/>
              <a:t>bên</a:t>
            </a:r>
            <a:r>
              <a:rPr lang="en-US" dirty="0"/>
              <a:t> </a:t>
            </a:r>
            <a:r>
              <a:rPr lang="en-US" dirty="0" err="1"/>
              <a:t>ngoài</a:t>
            </a:r>
            <a:r>
              <a:rPr lang="en-US" dirty="0"/>
              <a:t> </a:t>
            </a:r>
          </a:p>
          <a:p>
            <a:endParaRPr lang="en-US" dirty="0"/>
          </a:p>
          <a:p>
            <a:r>
              <a:rPr lang="en-US" dirty="0" err="1"/>
              <a:t>Hiện</a:t>
            </a:r>
            <a:r>
              <a:rPr lang="en-US" dirty="0"/>
              <a:t> nay </a:t>
            </a:r>
            <a:r>
              <a:rPr lang="en-US" dirty="0" err="1"/>
              <a:t>đa</a:t>
            </a:r>
            <a:r>
              <a:rPr lang="en-US" dirty="0"/>
              <a:t> </a:t>
            </a:r>
            <a:r>
              <a:rPr lang="en-US" dirty="0" err="1"/>
              <a:t>số</a:t>
            </a:r>
            <a:r>
              <a:rPr lang="en-US" dirty="0"/>
              <a:t> </a:t>
            </a:r>
            <a:r>
              <a:rPr lang="en-US" dirty="0" err="1"/>
              <a:t>các</a:t>
            </a:r>
            <a:r>
              <a:rPr lang="en-US" dirty="0"/>
              <a:t> </a:t>
            </a:r>
            <a:r>
              <a:rPr lang="en-US" dirty="0" err="1"/>
              <a:t>bộ</a:t>
            </a:r>
            <a:r>
              <a:rPr lang="en-US" dirty="0"/>
              <a:t> </a:t>
            </a:r>
            <a:r>
              <a:rPr lang="en-US" dirty="0" err="1"/>
              <a:t>điều</a:t>
            </a:r>
            <a:r>
              <a:rPr lang="en-US" dirty="0"/>
              <a:t> </a:t>
            </a:r>
            <a:r>
              <a:rPr lang="en-US" dirty="0" err="1"/>
              <a:t>khiển</a:t>
            </a:r>
            <a:r>
              <a:rPr lang="en-US" dirty="0"/>
              <a:t> </a:t>
            </a:r>
            <a:r>
              <a:rPr lang="en-US" dirty="0" err="1"/>
              <a:t>cửa</a:t>
            </a:r>
            <a:r>
              <a:rPr lang="en-US" dirty="0"/>
              <a:t> </a:t>
            </a:r>
            <a:r>
              <a:rPr lang="en-US" dirty="0" err="1"/>
              <a:t>cuốn</a:t>
            </a:r>
            <a:r>
              <a:rPr lang="en-US" dirty="0"/>
              <a:t> </a:t>
            </a:r>
            <a:r>
              <a:rPr lang="en-US" dirty="0" err="1"/>
              <a:t>trên</a:t>
            </a:r>
            <a:r>
              <a:rPr lang="en-US" dirty="0"/>
              <a:t> </a:t>
            </a:r>
            <a:r>
              <a:rPr lang="en-US" dirty="0" err="1"/>
              <a:t>thị</a:t>
            </a:r>
            <a:r>
              <a:rPr lang="en-US" dirty="0"/>
              <a:t> </a:t>
            </a:r>
            <a:r>
              <a:rPr lang="en-US" dirty="0" err="1"/>
              <a:t>trường</a:t>
            </a:r>
            <a:r>
              <a:rPr lang="en-US" dirty="0"/>
              <a:t> </a:t>
            </a:r>
            <a:r>
              <a:rPr lang="en-US" dirty="0" err="1"/>
              <a:t>sẽ</a:t>
            </a:r>
            <a:r>
              <a:rPr lang="en-US" dirty="0"/>
              <a:t> </a:t>
            </a:r>
            <a:r>
              <a:rPr lang="en-US" dirty="0" err="1"/>
              <a:t>sử</a:t>
            </a:r>
            <a:r>
              <a:rPr lang="en-US" dirty="0"/>
              <a:t> </a:t>
            </a:r>
            <a:r>
              <a:rPr lang="en-US" dirty="0" err="1"/>
              <a:t>dụng</a:t>
            </a:r>
            <a:r>
              <a:rPr lang="en-US" dirty="0"/>
              <a:t> 1 </a:t>
            </a:r>
            <a:r>
              <a:rPr lang="en-US" dirty="0" err="1"/>
              <a:t>công</a:t>
            </a:r>
            <a:r>
              <a:rPr lang="en-US" dirty="0"/>
              <a:t> </a:t>
            </a:r>
            <a:r>
              <a:rPr lang="en-US" dirty="0" err="1"/>
              <a:t>tắc</a:t>
            </a:r>
            <a:r>
              <a:rPr lang="en-US" dirty="0"/>
              <a:t> </a:t>
            </a:r>
            <a:r>
              <a:rPr lang="en-US" dirty="0" err="1"/>
              <a:t>cửa</a:t>
            </a:r>
            <a:r>
              <a:rPr lang="en-US" dirty="0"/>
              <a:t> </a:t>
            </a:r>
            <a:r>
              <a:rPr lang="en-US" dirty="0" err="1"/>
              <a:t>cuốn</a:t>
            </a:r>
            <a:r>
              <a:rPr lang="en-US" dirty="0"/>
              <a:t>. </a:t>
            </a:r>
            <a:r>
              <a:rPr lang="en-US" dirty="0" err="1"/>
              <a:t>Nếu</a:t>
            </a:r>
            <a:r>
              <a:rPr lang="en-US" dirty="0"/>
              <a:t> </a:t>
            </a:r>
            <a:r>
              <a:rPr lang="en-US" dirty="0" err="1"/>
              <a:t>nhà</a:t>
            </a:r>
            <a:r>
              <a:rPr lang="en-US" dirty="0"/>
              <a:t> </a:t>
            </a:r>
            <a:r>
              <a:rPr lang="en-US" dirty="0" err="1"/>
              <a:t>đã</a:t>
            </a:r>
            <a:r>
              <a:rPr lang="en-US" dirty="0"/>
              <a:t> </a:t>
            </a:r>
            <a:r>
              <a:rPr lang="en-US" dirty="0" err="1"/>
              <a:t>thi</a:t>
            </a:r>
            <a:r>
              <a:rPr lang="en-US" dirty="0"/>
              <a:t> </a:t>
            </a:r>
            <a:r>
              <a:rPr lang="en-US" dirty="0" err="1"/>
              <a:t>công</a:t>
            </a:r>
            <a:r>
              <a:rPr lang="en-US" dirty="0"/>
              <a:t> </a:t>
            </a:r>
            <a:r>
              <a:rPr lang="en-US" dirty="0" err="1"/>
              <a:t>muốn</a:t>
            </a:r>
            <a:r>
              <a:rPr lang="en-US" dirty="0"/>
              <a:t> </a:t>
            </a:r>
            <a:r>
              <a:rPr lang="en-US" dirty="0" err="1"/>
              <a:t>thay</a:t>
            </a:r>
            <a:r>
              <a:rPr lang="en-US" dirty="0"/>
              <a:t> </a:t>
            </a:r>
            <a:r>
              <a:rPr lang="en-US" dirty="0" err="1"/>
              <a:t>thế</a:t>
            </a:r>
            <a:r>
              <a:rPr lang="en-US" dirty="0"/>
              <a:t> </a:t>
            </a:r>
            <a:r>
              <a:rPr lang="en-US" dirty="0" err="1"/>
              <a:t>phải</a:t>
            </a:r>
            <a:r>
              <a:rPr lang="en-US" dirty="0"/>
              <a:t> </a:t>
            </a:r>
            <a:r>
              <a:rPr lang="en-US" dirty="0" err="1"/>
              <a:t>đục</a:t>
            </a:r>
            <a:r>
              <a:rPr lang="en-US" dirty="0"/>
              <a:t> </a:t>
            </a:r>
            <a:r>
              <a:rPr lang="en-US" dirty="0" err="1"/>
              <a:t>tường</a:t>
            </a:r>
            <a:r>
              <a:rPr lang="en-US" dirty="0"/>
              <a:t> </a:t>
            </a:r>
            <a:r>
              <a:rPr lang="en-US" dirty="0" err="1"/>
              <a:t>thay</a:t>
            </a:r>
            <a:r>
              <a:rPr lang="en-US" dirty="0"/>
              <a:t> </a:t>
            </a:r>
            <a:r>
              <a:rPr lang="en-US" dirty="0" err="1"/>
              <a:t>đế</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trét</a:t>
            </a:r>
            <a:r>
              <a:rPr lang="en-US" dirty="0"/>
              <a:t> </a:t>
            </a:r>
            <a:r>
              <a:rPr lang="en-US" dirty="0" err="1"/>
              <a:t>tường</a:t>
            </a:r>
            <a:r>
              <a:rPr lang="en-US" dirty="0"/>
              <a:t> </a:t>
            </a:r>
            <a:r>
              <a:rPr lang="en-US" dirty="0" err="1"/>
              <a:t>rồi</a:t>
            </a:r>
            <a:r>
              <a:rPr lang="en-US" dirty="0"/>
              <a:t> </a:t>
            </a:r>
            <a:r>
              <a:rPr lang="en-US" dirty="0" err="1"/>
              <a:t>sơn</a:t>
            </a:r>
            <a:r>
              <a:rPr lang="en-US" dirty="0"/>
              <a:t> </a:t>
            </a:r>
            <a:r>
              <a:rPr lang="en-US" dirty="0" err="1"/>
              <a:t>lại</a:t>
            </a:r>
            <a:r>
              <a:rPr lang="en-US" dirty="0"/>
              <a:t>, </a:t>
            </a:r>
            <a:r>
              <a:rPr lang="en-US" dirty="0" err="1"/>
              <a:t>kéo</a:t>
            </a:r>
            <a:r>
              <a:rPr lang="en-US" dirty="0"/>
              <a:t> </a:t>
            </a:r>
            <a:r>
              <a:rPr lang="en-US" dirty="0" err="1"/>
              <a:t>dây</a:t>
            </a:r>
            <a:r>
              <a:rPr lang="en-US" dirty="0"/>
              <a:t> </a:t>
            </a:r>
            <a:r>
              <a:rPr lang="en-US" dirty="0" err="1"/>
              <a:t>điện</a:t>
            </a:r>
            <a:r>
              <a:rPr lang="en-US" dirty="0"/>
              <a:t> </a:t>
            </a:r>
            <a:r>
              <a:rPr lang="en-US" dirty="0" err="1"/>
              <a:t>cấp</a:t>
            </a:r>
            <a:r>
              <a:rPr lang="en-US" dirty="0"/>
              <a:t>  </a:t>
            </a:r>
            <a:r>
              <a:rPr lang="en-US" dirty="0" err="1"/>
              <a:t>nguồn</a:t>
            </a:r>
            <a:r>
              <a:rPr lang="en-US" dirty="0"/>
              <a:t>. </a:t>
            </a:r>
            <a:r>
              <a:rPr lang="en-US" dirty="0" err="1"/>
              <a:t>Rất</a:t>
            </a:r>
            <a:r>
              <a:rPr lang="en-US" dirty="0"/>
              <a:t> </a:t>
            </a:r>
            <a:r>
              <a:rPr lang="en-US" dirty="0" err="1"/>
              <a:t>mất</a:t>
            </a:r>
            <a:r>
              <a:rPr lang="en-US" dirty="0"/>
              <a:t> </a:t>
            </a:r>
            <a:r>
              <a:rPr lang="en-US" dirty="0" err="1"/>
              <a:t>công</a:t>
            </a:r>
            <a:r>
              <a:rPr lang="en-US" dirty="0"/>
              <a:t> </a:t>
            </a:r>
            <a:r>
              <a:rPr lang="en-US" dirty="0" err="1"/>
              <a:t>và</a:t>
            </a:r>
            <a:r>
              <a:rPr lang="en-US" dirty="0"/>
              <a:t> </a:t>
            </a:r>
            <a:r>
              <a:rPr lang="en-US" dirty="0" err="1"/>
              <a:t>mất</a:t>
            </a:r>
            <a:r>
              <a:rPr lang="en-US" dirty="0"/>
              <a:t> </a:t>
            </a:r>
            <a:r>
              <a:rPr lang="en-US" dirty="0" err="1"/>
              <a:t>thời</a:t>
            </a:r>
            <a:r>
              <a:rPr lang="en-US" dirty="0"/>
              <a:t> </a:t>
            </a:r>
            <a:r>
              <a:rPr lang="en-US" dirty="0" err="1"/>
              <a:t>gian</a:t>
            </a:r>
            <a:r>
              <a:rPr lang="en-US" dirty="0"/>
              <a:t>.</a:t>
            </a:r>
          </a:p>
          <a:p>
            <a:endParaRPr lang="en-US" dirty="0"/>
          </a:p>
          <a:p>
            <a:r>
              <a:rPr lang="en-US" dirty="0" err="1"/>
              <a:t>Đối</a:t>
            </a:r>
            <a:r>
              <a:rPr lang="en-US" dirty="0"/>
              <a:t> </a:t>
            </a:r>
            <a:r>
              <a:rPr lang="en-US" dirty="0" err="1"/>
              <a:t>với</a:t>
            </a:r>
            <a:r>
              <a:rPr lang="en-US" dirty="0"/>
              <a:t> </a:t>
            </a:r>
            <a:r>
              <a:rPr lang="en-US" dirty="0" err="1"/>
              <a:t>bộ</a:t>
            </a:r>
            <a:r>
              <a:rPr lang="en-US" dirty="0"/>
              <a:t> </a:t>
            </a:r>
            <a:r>
              <a:rPr lang="en-US" dirty="0" err="1"/>
              <a:t>điều</a:t>
            </a:r>
            <a:r>
              <a:rPr lang="en-US" dirty="0"/>
              <a:t> </a:t>
            </a:r>
            <a:r>
              <a:rPr lang="en-US" dirty="0" err="1"/>
              <a:t>khiển</a:t>
            </a:r>
            <a:r>
              <a:rPr lang="en-US" dirty="0"/>
              <a:t> </a:t>
            </a:r>
            <a:r>
              <a:rPr lang="en-US" dirty="0" err="1"/>
              <a:t>đa</a:t>
            </a:r>
            <a:r>
              <a:rPr lang="en-US" dirty="0"/>
              <a:t> </a:t>
            </a:r>
            <a:r>
              <a:rPr lang="en-US" dirty="0" err="1"/>
              <a:t>năng</a:t>
            </a:r>
            <a:r>
              <a:rPr lang="en-US" dirty="0"/>
              <a:t> </a:t>
            </a:r>
            <a:r>
              <a:rPr lang="en-US" dirty="0" err="1"/>
              <a:t>Orvibo</a:t>
            </a:r>
            <a:r>
              <a:rPr lang="en-US" dirty="0"/>
              <a:t> ta </a:t>
            </a:r>
            <a:r>
              <a:rPr lang="en-US" dirty="0" err="1"/>
              <a:t>sẽ</a:t>
            </a:r>
            <a:r>
              <a:rPr lang="en-US" dirty="0"/>
              <a:t> </a:t>
            </a:r>
            <a:r>
              <a:rPr lang="en-US" dirty="0" err="1"/>
              <a:t>để</a:t>
            </a:r>
            <a:r>
              <a:rPr lang="en-US" dirty="0"/>
              <a:t> </a:t>
            </a:r>
            <a:r>
              <a:rPr lang="en-US" dirty="0" err="1"/>
              <a:t>nó</a:t>
            </a:r>
            <a:r>
              <a:rPr lang="en-US" dirty="0"/>
              <a:t> </a:t>
            </a:r>
            <a:r>
              <a:rPr lang="en-US" dirty="0" err="1"/>
              <a:t>trên</a:t>
            </a:r>
            <a:r>
              <a:rPr lang="en-US" dirty="0"/>
              <a:t> motor </a:t>
            </a:r>
            <a:r>
              <a:rPr lang="en-US" dirty="0" err="1"/>
              <a:t>và</a:t>
            </a:r>
            <a:r>
              <a:rPr lang="en-US" dirty="0"/>
              <a:t> </a:t>
            </a:r>
            <a:r>
              <a:rPr lang="en-US" dirty="0" err="1"/>
              <a:t>kết</a:t>
            </a:r>
            <a:r>
              <a:rPr lang="en-US" dirty="0"/>
              <a:t> </a:t>
            </a:r>
            <a:r>
              <a:rPr lang="en-US" dirty="0" err="1"/>
              <a:t>nối</a:t>
            </a:r>
            <a:r>
              <a:rPr lang="en-US" dirty="0"/>
              <a:t> </a:t>
            </a:r>
            <a:r>
              <a:rPr lang="en-US" dirty="0" err="1"/>
              <a:t>trực</a:t>
            </a:r>
            <a:r>
              <a:rPr lang="en-US" dirty="0"/>
              <a:t> </a:t>
            </a:r>
            <a:r>
              <a:rPr lang="en-US" dirty="0" err="1"/>
              <a:t>tiếp</a:t>
            </a:r>
            <a:r>
              <a:rPr lang="en-US" dirty="0"/>
              <a:t> </a:t>
            </a:r>
            <a:r>
              <a:rPr lang="en-US" dirty="0" err="1"/>
              <a:t>với</a:t>
            </a:r>
            <a:r>
              <a:rPr lang="en-US" dirty="0"/>
              <a:t> </a:t>
            </a:r>
            <a:r>
              <a:rPr lang="en-US" dirty="0" err="1"/>
              <a:t>bộ</a:t>
            </a:r>
            <a:r>
              <a:rPr lang="en-US" dirty="0"/>
              <a:t> </a:t>
            </a:r>
            <a:r>
              <a:rPr lang="en-US" dirty="0" err="1"/>
              <a:t>điều</a:t>
            </a:r>
            <a:r>
              <a:rPr lang="en-US" dirty="0"/>
              <a:t> </a:t>
            </a:r>
            <a:r>
              <a:rPr lang="en-US" dirty="0" err="1"/>
              <a:t>khiển</a:t>
            </a:r>
            <a:r>
              <a:rPr lang="en-US" dirty="0"/>
              <a:t> </a:t>
            </a:r>
            <a:r>
              <a:rPr lang="en-US" dirty="0" err="1"/>
              <a:t>cửa</a:t>
            </a:r>
            <a:r>
              <a:rPr lang="en-US" dirty="0"/>
              <a:t> </a:t>
            </a:r>
            <a:r>
              <a:rPr lang="en-US" dirty="0" err="1"/>
              <a:t>cuốn</a:t>
            </a:r>
            <a:r>
              <a:rPr lang="en-US" dirty="0"/>
              <a:t> </a:t>
            </a:r>
            <a:r>
              <a:rPr lang="en-US" dirty="0" err="1"/>
              <a:t>mà</a:t>
            </a:r>
            <a:r>
              <a:rPr lang="en-US" dirty="0"/>
              <a:t> </a:t>
            </a:r>
            <a:r>
              <a:rPr lang="en-US" dirty="0" err="1"/>
              <a:t>không</a:t>
            </a:r>
            <a:r>
              <a:rPr lang="en-US" dirty="0"/>
              <a:t> </a:t>
            </a:r>
            <a:r>
              <a:rPr lang="en-US" dirty="0" err="1"/>
              <a:t>cần</a:t>
            </a:r>
            <a:r>
              <a:rPr lang="en-US" dirty="0"/>
              <a:t> </a:t>
            </a:r>
            <a:r>
              <a:rPr lang="en-US" dirty="0" err="1"/>
              <a:t>thay</a:t>
            </a:r>
            <a:r>
              <a:rPr lang="en-US" dirty="0"/>
              <a:t> </a:t>
            </a:r>
            <a:r>
              <a:rPr lang="en-US" dirty="0" err="1"/>
              <a:t>đục</a:t>
            </a:r>
            <a:r>
              <a:rPr lang="en-US" dirty="0"/>
              <a:t> </a:t>
            </a:r>
            <a:r>
              <a:rPr lang="en-US" dirty="0" err="1"/>
              <a:t>tường</a:t>
            </a:r>
            <a:r>
              <a:rPr lang="en-US" dirty="0"/>
              <a:t> </a:t>
            </a:r>
            <a:r>
              <a:rPr lang="en-US" dirty="0" err="1"/>
              <a:t>để</a:t>
            </a:r>
            <a:r>
              <a:rPr lang="en-US" dirty="0"/>
              <a:t> </a:t>
            </a:r>
            <a:r>
              <a:rPr lang="en-US" dirty="0" err="1"/>
              <a:t>thay</a:t>
            </a:r>
            <a:r>
              <a:rPr lang="en-US" dirty="0"/>
              <a:t> </a:t>
            </a:r>
            <a:r>
              <a:rPr lang="en-US" dirty="0" err="1"/>
              <a:t>thế</a:t>
            </a:r>
            <a:r>
              <a:rPr lang="en-US" dirty="0"/>
              <a:t> </a:t>
            </a:r>
            <a:r>
              <a:rPr lang="en-US" dirty="0" err="1"/>
              <a:t>chân</a:t>
            </a:r>
            <a:r>
              <a:rPr lang="en-US" dirty="0"/>
              <a:t> </a:t>
            </a:r>
            <a:r>
              <a:rPr lang="en-US" dirty="0" err="1"/>
              <a:t>đế</a:t>
            </a:r>
            <a:r>
              <a:rPr lang="en-US" dirty="0"/>
              <a:t>.</a:t>
            </a:r>
          </a:p>
          <a:p>
            <a:r>
              <a:rPr lang="en-US" dirty="0" err="1"/>
              <a:t>Lưu</a:t>
            </a:r>
            <a:r>
              <a:rPr lang="en-US" dirty="0"/>
              <a:t> ý </a:t>
            </a:r>
            <a:r>
              <a:rPr lang="en-US" dirty="0" err="1"/>
              <a:t>chúng</a:t>
            </a:r>
            <a:r>
              <a:rPr lang="en-US" dirty="0"/>
              <a:t> ta </a:t>
            </a:r>
            <a:r>
              <a:rPr lang="en-US" dirty="0" err="1"/>
              <a:t>nên</a:t>
            </a:r>
            <a:r>
              <a:rPr lang="en-US" dirty="0"/>
              <a:t> </a:t>
            </a:r>
            <a:r>
              <a:rPr lang="en-US" dirty="0" err="1"/>
              <a:t>sử</a:t>
            </a:r>
            <a:r>
              <a:rPr lang="en-US" dirty="0"/>
              <a:t> </a:t>
            </a:r>
            <a:r>
              <a:rPr lang="en-US" dirty="0" err="1"/>
              <a:t>dụng</a:t>
            </a:r>
            <a:r>
              <a:rPr lang="en-US" dirty="0"/>
              <a:t> </a:t>
            </a:r>
            <a:r>
              <a:rPr lang="en-US" dirty="0" err="1"/>
              <a:t>thông</a:t>
            </a:r>
            <a:r>
              <a:rPr lang="en-US" dirty="0"/>
              <a:t> qua relay </a:t>
            </a:r>
            <a:r>
              <a:rPr lang="en-US" dirty="0" err="1"/>
              <a:t>trung</a:t>
            </a:r>
            <a:r>
              <a:rPr lang="en-US" dirty="0"/>
              <a:t> </a:t>
            </a:r>
            <a:r>
              <a:rPr lang="en-US" dirty="0" err="1"/>
              <a:t>gian</a:t>
            </a:r>
            <a:r>
              <a:rPr lang="en-US" dirty="0"/>
              <a:t> </a:t>
            </a:r>
            <a:r>
              <a:rPr lang="en-US" dirty="0" err="1"/>
              <a:t>để</a:t>
            </a:r>
            <a:r>
              <a:rPr lang="en-US" dirty="0"/>
              <a:t> </a:t>
            </a:r>
            <a:r>
              <a:rPr lang="en-US" dirty="0" err="1"/>
              <a:t>bảo</a:t>
            </a:r>
            <a:r>
              <a:rPr lang="en-US" dirty="0"/>
              <a:t> </a:t>
            </a:r>
            <a:r>
              <a:rPr lang="en-US" dirty="0" err="1"/>
              <a:t>vệ</a:t>
            </a:r>
            <a:r>
              <a:rPr lang="en-US" dirty="0"/>
              <a:t> </a:t>
            </a:r>
            <a:r>
              <a:rPr lang="en-US" dirty="0" err="1"/>
              <a:t>tiếp</a:t>
            </a:r>
            <a:r>
              <a:rPr lang="en-US" dirty="0"/>
              <a:t> </a:t>
            </a:r>
            <a:r>
              <a:rPr lang="en-US" dirty="0" err="1"/>
              <a:t>điểm</a:t>
            </a:r>
            <a:r>
              <a:rPr lang="en-US" dirty="0"/>
              <a:t> </a:t>
            </a:r>
            <a:r>
              <a:rPr lang="en-US" dirty="0" err="1"/>
              <a:t>và</a:t>
            </a:r>
            <a:r>
              <a:rPr lang="en-US" dirty="0"/>
              <a:t> tang </a:t>
            </a:r>
            <a:r>
              <a:rPr lang="en-US" dirty="0" err="1"/>
              <a:t>công</a:t>
            </a:r>
            <a:r>
              <a:rPr lang="en-US" dirty="0"/>
              <a:t> </a:t>
            </a:r>
            <a:r>
              <a:rPr lang="en-US" dirty="0" err="1"/>
              <a:t>suất</a:t>
            </a:r>
            <a:r>
              <a:rPr lang="en-US" dirty="0"/>
              <a:t>.</a:t>
            </a:r>
          </a:p>
          <a:p>
            <a:endParaRPr lang="en-US" dirty="0"/>
          </a:p>
          <a:p>
            <a:r>
              <a:rPr lang="en-US" dirty="0" err="1"/>
              <a:t>Tài</a:t>
            </a:r>
            <a:r>
              <a:rPr lang="en-US" dirty="0"/>
              <a:t> </a:t>
            </a:r>
            <a:r>
              <a:rPr lang="en-US" dirty="0" err="1"/>
              <a:t>liệu</a:t>
            </a:r>
            <a:r>
              <a:rPr lang="en-US" dirty="0"/>
              <a:t> </a:t>
            </a:r>
            <a:r>
              <a:rPr lang="en-US" dirty="0" err="1"/>
              <a:t>đấu</a:t>
            </a:r>
            <a:r>
              <a:rPr lang="en-US" dirty="0"/>
              <a:t> </a:t>
            </a:r>
            <a:r>
              <a:rPr lang="en-US" dirty="0" err="1"/>
              <a:t>nối</a:t>
            </a:r>
            <a:r>
              <a:rPr lang="en-US" dirty="0"/>
              <a:t> </a:t>
            </a:r>
            <a:r>
              <a:rPr lang="en-US" dirty="0" err="1"/>
              <a:t>và</a:t>
            </a:r>
            <a:r>
              <a:rPr lang="en-US" dirty="0"/>
              <a:t> </a:t>
            </a:r>
            <a:r>
              <a:rPr lang="en-US" dirty="0" err="1"/>
              <a:t>thiết</a:t>
            </a:r>
            <a:r>
              <a:rPr lang="en-US" dirty="0"/>
              <a:t> </a:t>
            </a:r>
            <a:r>
              <a:rPr lang="en-US" dirty="0" err="1"/>
              <a:t>lập</a:t>
            </a:r>
            <a:r>
              <a:rPr lang="en-US" dirty="0"/>
              <a:t> </a:t>
            </a:r>
            <a:r>
              <a:rPr lang="en-US" dirty="0" err="1"/>
              <a:t>em</a:t>
            </a:r>
            <a:r>
              <a:rPr lang="en-US" dirty="0"/>
              <a:t> </a:t>
            </a:r>
            <a:r>
              <a:rPr lang="en-US" dirty="0" err="1"/>
              <a:t>đã</a:t>
            </a:r>
            <a:r>
              <a:rPr lang="en-US" dirty="0"/>
              <a:t> </a:t>
            </a:r>
            <a:r>
              <a:rPr lang="en-US" dirty="0" err="1"/>
              <a:t>có</a:t>
            </a:r>
            <a:r>
              <a:rPr lang="en-US" dirty="0"/>
              <a:t> </a:t>
            </a:r>
            <a:r>
              <a:rPr lang="en-US" dirty="0" err="1"/>
              <a:t>sẵn</a:t>
            </a:r>
            <a:r>
              <a:rPr lang="en-US" dirty="0"/>
              <a:t>, </a:t>
            </a:r>
            <a:r>
              <a:rPr lang="en-US" dirty="0" err="1"/>
              <a:t>anh</a:t>
            </a:r>
            <a:r>
              <a:rPr lang="en-US" dirty="0"/>
              <a:t> </a:t>
            </a:r>
            <a:r>
              <a:rPr lang="en-US" dirty="0" err="1"/>
              <a:t>chị</a:t>
            </a:r>
            <a:r>
              <a:rPr lang="en-US" dirty="0"/>
              <a:t> </a:t>
            </a:r>
            <a:r>
              <a:rPr lang="en-US" dirty="0" err="1"/>
              <a:t>cần</a:t>
            </a:r>
            <a:r>
              <a:rPr lang="en-US" dirty="0"/>
              <a:t> </a:t>
            </a:r>
            <a:r>
              <a:rPr lang="en-US" dirty="0" err="1"/>
              <a:t>tham</a:t>
            </a:r>
            <a:r>
              <a:rPr lang="en-US" dirty="0"/>
              <a:t> </a:t>
            </a:r>
            <a:r>
              <a:rPr lang="en-US" dirty="0" err="1"/>
              <a:t>khảo</a:t>
            </a:r>
            <a:r>
              <a:rPr lang="en-US" dirty="0"/>
              <a:t> </a:t>
            </a:r>
            <a:r>
              <a:rPr lang="en-US" dirty="0" err="1"/>
              <a:t>có</a:t>
            </a:r>
            <a:r>
              <a:rPr lang="en-US" dirty="0"/>
              <a:t> </a:t>
            </a:r>
            <a:r>
              <a:rPr lang="en-US" dirty="0" err="1"/>
              <a:t>thể</a:t>
            </a:r>
            <a:r>
              <a:rPr lang="en-US" dirty="0"/>
              <a:t> </a:t>
            </a:r>
            <a:r>
              <a:rPr lang="en-US" dirty="0" err="1"/>
              <a:t>nhắn</a:t>
            </a:r>
            <a:r>
              <a:rPr lang="en-US" dirty="0"/>
              <a:t> </a:t>
            </a:r>
            <a:r>
              <a:rPr lang="en-US" dirty="0" err="1"/>
              <a:t>cho</a:t>
            </a:r>
            <a:r>
              <a:rPr lang="en-US" dirty="0"/>
              <a:t> </a:t>
            </a:r>
            <a:r>
              <a:rPr lang="en-US" dirty="0" err="1"/>
              <a:t>em</a:t>
            </a:r>
            <a:r>
              <a:rPr lang="en-US" dirty="0"/>
              <a:t> </a:t>
            </a:r>
            <a:r>
              <a:rPr lang="en-US" dirty="0" err="1"/>
              <a:t>em</a:t>
            </a:r>
            <a:r>
              <a:rPr lang="en-US" dirty="0"/>
              <a:t> </a:t>
            </a:r>
            <a:r>
              <a:rPr lang="en-US" dirty="0" err="1"/>
              <a:t>sẽ</a:t>
            </a:r>
            <a:r>
              <a:rPr lang="en-US" dirty="0"/>
              <a:t> </a:t>
            </a:r>
            <a:r>
              <a:rPr lang="en-US" dirty="0" err="1"/>
              <a:t>gửi</a:t>
            </a:r>
            <a:r>
              <a:rPr lang="en-US" dirty="0"/>
              <a:t> </a:t>
            </a:r>
            <a:r>
              <a:rPr lang="en-US" dirty="0" err="1"/>
              <a:t>tài</a:t>
            </a:r>
            <a:r>
              <a:rPr lang="en-US" dirty="0"/>
              <a:t> </a:t>
            </a:r>
            <a:r>
              <a:rPr lang="en-US" dirty="0" err="1"/>
              <a:t>liệu</a:t>
            </a:r>
            <a:r>
              <a:rPr lang="en-US" dirty="0"/>
              <a:t> </a:t>
            </a:r>
            <a:r>
              <a:rPr lang="en-US" dirty="0" err="1"/>
              <a:t>cho</a:t>
            </a:r>
            <a:r>
              <a:rPr lang="en-US" dirty="0"/>
              <a:t> </a:t>
            </a:r>
            <a:r>
              <a:rPr lang="en-US" dirty="0" err="1"/>
              <a:t>mọi</a:t>
            </a:r>
            <a:r>
              <a:rPr lang="en-US" dirty="0"/>
              <a:t> </a:t>
            </a:r>
            <a:r>
              <a:rPr lang="en-US" dirty="0" err="1"/>
              <a:t>người</a:t>
            </a:r>
            <a:r>
              <a:rPr lang="en-US" dirty="0"/>
              <a:t>.</a:t>
            </a:r>
          </a:p>
          <a:p>
            <a:endParaRPr lang="en-US" dirty="0"/>
          </a:p>
        </p:txBody>
      </p:sp>
    </p:spTree>
    <p:extLst>
      <p:ext uri="{BB962C8B-B14F-4D97-AF65-F5344CB8AC3E}">
        <p14:creationId xmlns:p14="http://schemas.microsoft.com/office/powerpoint/2010/main" val="2544742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về</a:t>
            </a:r>
            <a:r>
              <a:rPr lang="en-US" dirty="0"/>
              <a:t> </a:t>
            </a:r>
            <a:r>
              <a:rPr lang="en-US" dirty="0" err="1"/>
              <a:t>hệ</a:t>
            </a:r>
            <a:r>
              <a:rPr lang="en-US" dirty="0"/>
              <a:t> </a:t>
            </a:r>
            <a:r>
              <a:rPr lang="en-US" dirty="0" err="1"/>
              <a:t>thống</a:t>
            </a:r>
            <a:r>
              <a:rPr lang="en-US" dirty="0"/>
              <a:t> </a:t>
            </a:r>
            <a:r>
              <a:rPr lang="en-US" dirty="0" err="1"/>
              <a:t>rèm</a:t>
            </a:r>
            <a:r>
              <a:rPr lang="en-US" dirty="0"/>
              <a:t> </a:t>
            </a:r>
            <a:r>
              <a:rPr lang="en-US" dirty="0" err="1"/>
              <a:t>cửa</a:t>
            </a:r>
            <a:r>
              <a:rPr lang="en-US" dirty="0"/>
              <a:t> </a:t>
            </a:r>
            <a:r>
              <a:rPr lang="en-US" dirty="0" err="1"/>
              <a:t>Orvibo</a:t>
            </a:r>
            <a:r>
              <a:rPr lang="en-US" dirty="0"/>
              <a:t>.</a:t>
            </a:r>
          </a:p>
          <a:p>
            <a:r>
              <a:rPr lang="en-US" dirty="0"/>
              <a:t>_</a:t>
            </a:r>
            <a:r>
              <a:rPr lang="en-US" dirty="0" err="1"/>
              <a:t>Có</a:t>
            </a:r>
            <a:r>
              <a:rPr lang="en-US" dirty="0"/>
              <a:t> 2 </a:t>
            </a:r>
            <a:r>
              <a:rPr lang="en-US" dirty="0" err="1"/>
              <a:t>loại</a:t>
            </a:r>
            <a:r>
              <a:rPr lang="en-US" dirty="0"/>
              <a:t>: </a:t>
            </a:r>
            <a:r>
              <a:rPr lang="en-US" dirty="0" err="1"/>
              <a:t>Rèm</a:t>
            </a:r>
            <a:r>
              <a:rPr lang="en-US" dirty="0"/>
              <a:t> </a:t>
            </a:r>
            <a:r>
              <a:rPr lang="en-US" dirty="0" err="1"/>
              <a:t>kéo</a:t>
            </a:r>
            <a:r>
              <a:rPr lang="en-US" dirty="0"/>
              <a:t> </a:t>
            </a:r>
            <a:r>
              <a:rPr lang="en-US" dirty="0" err="1"/>
              <a:t>ngang</a:t>
            </a:r>
            <a:r>
              <a:rPr lang="en-US" dirty="0"/>
              <a:t> </a:t>
            </a:r>
            <a:r>
              <a:rPr lang="en-US" dirty="0" err="1"/>
              <a:t>và</a:t>
            </a:r>
            <a:r>
              <a:rPr lang="en-US" dirty="0"/>
              <a:t> </a:t>
            </a:r>
            <a:r>
              <a:rPr lang="en-US" dirty="0" err="1"/>
              <a:t>rèm</a:t>
            </a:r>
            <a:r>
              <a:rPr lang="en-US" dirty="0"/>
              <a:t> </a:t>
            </a:r>
            <a:r>
              <a:rPr lang="en-US" dirty="0" err="1"/>
              <a:t>kéo</a:t>
            </a:r>
            <a:r>
              <a:rPr lang="en-US" dirty="0"/>
              <a:t> </a:t>
            </a:r>
            <a:r>
              <a:rPr lang="en-US" dirty="0" err="1"/>
              <a:t>dọc</a:t>
            </a:r>
            <a:r>
              <a:rPr lang="en-US" dirty="0"/>
              <a:t>.</a:t>
            </a:r>
          </a:p>
          <a:p>
            <a:endParaRPr lang="en-US" dirty="0"/>
          </a:p>
        </p:txBody>
      </p:sp>
    </p:spTree>
    <p:extLst>
      <p:ext uri="{BB962C8B-B14F-4D97-AF65-F5344CB8AC3E}">
        <p14:creationId xmlns:p14="http://schemas.microsoft.com/office/powerpoint/2010/main" val="2233870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chúng</a:t>
            </a:r>
            <a:r>
              <a:rPr lang="en-US" dirty="0"/>
              <a:t> ta </a:t>
            </a:r>
            <a:r>
              <a:rPr lang="en-US" dirty="0" err="1"/>
              <a:t>đã</a:t>
            </a:r>
            <a:r>
              <a:rPr lang="en-US" dirty="0"/>
              <a:t> </a:t>
            </a:r>
            <a:r>
              <a:rPr lang="en-US" dirty="0" err="1"/>
              <a:t>tiếp</a:t>
            </a:r>
            <a:r>
              <a:rPr lang="en-US" dirty="0"/>
              <a:t> </a:t>
            </a:r>
            <a:r>
              <a:rPr lang="en-US" dirty="0" err="1"/>
              <a:t>cận</a:t>
            </a:r>
            <a:r>
              <a:rPr lang="en-US" dirty="0"/>
              <a:t> </a:t>
            </a:r>
            <a:r>
              <a:rPr lang="en-US" dirty="0" err="1"/>
              <a:t>được</a:t>
            </a:r>
            <a:r>
              <a:rPr lang="en-US" dirty="0"/>
              <a:t> </a:t>
            </a:r>
            <a:r>
              <a:rPr lang="en-US" dirty="0" err="1"/>
              <a:t>với</a:t>
            </a:r>
            <a:r>
              <a:rPr lang="en-US" dirty="0"/>
              <a:t> </a:t>
            </a:r>
            <a:r>
              <a:rPr lang="en-US" dirty="0" err="1"/>
              <a:t>khách</a:t>
            </a:r>
            <a:r>
              <a:rPr lang="en-US" dirty="0"/>
              <a:t> hang. </a:t>
            </a:r>
            <a:r>
              <a:rPr lang="en-US" dirty="0" err="1"/>
              <a:t>Đầu</a:t>
            </a:r>
            <a:r>
              <a:rPr lang="en-US" dirty="0"/>
              <a:t> </a:t>
            </a:r>
            <a:r>
              <a:rPr lang="en-US" dirty="0" err="1"/>
              <a:t>tiên</a:t>
            </a:r>
            <a:r>
              <a:rPr lang="en-US" dirty="0"/>
              <a:t> </a:t>
            </a:r>
            <a:r>
              <a:rPr lang="en-US" dirty="0" err="1"/>
              <a:t>chúng</a:t>
            </a:r>
            <a:r>
              <a:rPr lang="en-US" dirty="0"/>
              <a:t> ta </a:t>
            </a:r>
            <a:r>
              <a:rPr lang="en-US" dirty="0" err="1"/>
              <a:t>cần</a:t>
            </a:r>
            <a:r>
              <a:rPr lang="en-US" dirty="0"/>
              <a:t> </a:t>
            </a:r>
            <a:r>
              <a:rPr lang="en-US" dirty="0" err="1"/>
              <a:t>khảo</a:t>
            </a:r>
            <a:r>
              <a:rPr lang="en-US" dirty="0"/>
              <a:t> </a:t>
            </a:r>
            <a:r>
              <a:rPr lang="en-US" dirty="0" err="1"/>
              <a:t>sát</a:t>
            </a:r>
            <a:r>
              <a:rPr lang="en-US" dirty="0"/>
              <a:t> </a:t>
            </a:r>
            <a:r>
              <a:rPr lang="en-US" dirty="0" err="1"/>
              <a:t>và</a:t>
            </a:r>
            <a:r>
              <a:rPr lang="en-US" dirty="0"/>
              <a:t> </a:t>
            </a:r>
            <a:r>
              <a:rPr lang="en-US" dirty="0" err="1"/>
              <a:t>chọn</a:t>
            </a:r>
            <a:r>
              <a:rPr lang="en-US" dirty="0"/>
              <a:t> </a:t>
            </a:r>
            <a:r>
              <a:rPr lang="en-US" dirty="0" err="1"/>
              <a:t>thiết</a:t>
            </a:r>
            <a:r>
              <a:rPr lang="en-US" dirty="0"/>
              <a:t> </a:t>
            </a:r>
            <a:r>
              <a:rPr lang="en-US" dirty="0" err="1"/>
              <a:t>bị</a:t>
            </a:r>
            <a:r>
              <a:rPr lang="en-US" dirty="0"/>
              <a:t>, </a:t>
            </a:r>
            <a:r>
              <a:rPr lang="en-US" dirty="0" err="1"/>
              <a:t>giải</a:t>
            </a:r>
            <a:r>
              <a:rPr lang="en-US" dirty="0"/>
              <a:t> </a:t>
            </a:r>
            <a:r>
              <a:rPr lang="en-US" dirty="0" err="1"/>
              <a:t>pháp</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nhu</a:t>
            </a:r>
            <a:r>
              <a:rPr lang="en-US" dirty="0"/>
              <a:t> </a:t>
            </a:r>
            <a:r>
              <a:rPr lang="en-US" dirty="0" err="1"/>
              <a:t>cầu</a:t>
            </a:r>
            <a:r>
              <a:rPr lang="en-US" dirty="0"/>
              <a:t> </a:t>
            </a:r>
            <a:r>
              <a:rPr lang="en-US" dirty="0" err="1"/>
              <a:t>của</a:t>
            </a:r>
            <a:r>
              <a:rPr lang="en-US" dirty="0"/>
              <a:t> </a:t>
            </a:r>
            <a:r>
              <a:rPr lang="en-US" dirty="0" err="1"/>
              <a:t>khách</a:t>
            </a:r>
            <a:r>
              <a:rPr lang="en-US" dirty="0"/>
              <a:t> hang</a:t>
            </a:r>
          </a:p>
          <a:p>
            <a:endParaRPr lang="en-US" dirty="0"/>
          </a:p>
        </p:txBody>
      </p:sp>
      <p:sp>
        <p:nvSpPr>
          <p:cNvPr id="4" name="Slide Number Placeholder 3"/>
          <p:cNvSpPr>
            <a:spLocks noGrp="1"/>
          </p:cNvSpPr>
          <p:nvPr>
            <p:ph type="sldNum" sz="quarter" idx="5"/>
          </p:nvPr>
        </p:nvSpPr>
        <p:spPr/>
        <p:txBody>
          <a:bodyPr/>
          <a:lstStyle/>
          <a:p>
            <a:fld id="{819338AB-D442-412A-A550-E34F29DFB515}" type="slidenum">
              <a:rPr lang="en-US" smtClean="0"/>
              <a:t>2</a:t>
            </a:fld>
            <a:endParaRPr lang="en-US"/>
          </a:p>
        </p:txBody>
      </p:sp>
    </p:spTree>
    <p:extLst>
      <p:ext uri="{BB962C8B-B14F-4D97-AF65-F5344CB8AC3E}">
        <p14:creationId xmlns:p14="http://schemas.microsoft.com/office/powerpoint/2010/main" val="1564158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Để</a:t>
            </a:r>
            <a:r>
              <a:rPr lang="en-US" dirty="0"/>
              <a:t> </a:t>
            </a:r>
            <a:r>
              <a:rPr lang="en-US" dirty="0" err="1"/>
              <a:t>có</a:t>
            </a:r>
            <a:r>
              <a:rPr lang="en-US" dirty="0"/>
              <a:t> </a:t>
            </a:r>
            <a:r>
              <a:rPr lang="en-US" dirty="0" err="1"/>
              <a:t>thể</a:t>
            </a:r>
            <a:r>
              <a:rPr lang="en-US" dirty="0"/>
              <a:t> </a:t>
            </a:r>
            <a:r>
              <a:rPr lang="en-US" dirty="0" err="1"/>
              <a:t>tư</a:t>
            </a:r>
            <a:r>
              <a:rPr lang="en-US" dirty="0"/>
              <a:t> </a:t>
            </a:r>
            <a:r>
              <a:rPr lang="en-US" dirty="0" err="1"/>
              <a:t>vấn</a:t>
            </a:r>
            <a:r>
              <a:rPr lang="en-US" dirty="0"/>
              <a:t>, </a:t>
            </a:r>
            <a:r>
              <a:rPr lang="en-US" dirty="0" err="1"/>
              <a:t>thiết</a:t>
            </a:r>
            <a:r>
              <a:rPr lang="en-US" dirty="0"/>
              <a:t> </a:t>
            </a:r>
            <a:r>
              <a:rPr lang="en-US" dirty="0" err="1"/>
              <a:t>lập</a:t>
            </a:r>
            <a:r>
              <a:rPr lang="en-US" dirty="0"/>
              <a:t> </a:t>
            </a:r>
            <a:r>
              <a:rPr lang="en-US" dirty="0" err="1"/>
              <a:t>đầy</a:t>
            </a:r>
            <a:r>
              <a:rPr lang="en-US" dirty="0"/>
              <a:t> </a:t>
            </a:r>
            <a:r>
              <a:rPr lang="en-US" dirty="0" err="1"/>
              <a:t>đủ</a:t>
            </a:r>
            <a:r>
              <a:rPr lang="en-US" dirty="0"/>
              <a:t> </a:t>
            </a:r>
            <a:r>
              <a:rPr lang="en-US" dirty="0" err="1"/>
              <a:t>nhất</a:t>
            </a:r>
            <a:r>
              <a:rPr lang="en-US" dirty="0"/>
              <a:t> </a:t>
            </a:r>
            <a:r>
              <a:rPr lang="en-US" dirty="0" err="1"/>
              <a:t>cho</a:t>
            </a:r>
            <a:r>
              <a:rPr lang="en-US" dirty="0"/>
              <a:t> 1 </a:t>
            </a:r>
            <a:r>
              <a:rPr lang="en-US" dirty="0" err="1"/>
              <a:t>hệ</a:t>
            </a:r>
            <a:r>
              <a:rPr lang="en-US" dirty="0"/>
              <a:t> </a:t>
            </a:r>
            <a:r>
              <a:rPr lang="en-US" dirty="0" err="1"/>
              <a:t>thống</a:t>
            </a:r>
            <a:r>
              <a:rPr lang="en-US" dirty="0"/>
              <a:t> </a:t>
            </a:r>
            <a:r>
              <a:rPr lang="en-US" dirty="0" err="1"/>
              <a:t>nhà</a:t>
            </a:r>
            <a:r>
              <a:rPr lang="en-US" dirty="0"/>
              <a:t> </a:t>
            </a:r>
            <a:r>
              <a:rPr lang="en-US" dirty="0" err="1"/>
              <a:t>thông</a:t>
            </a:r>
            <a:r>
              <a:rPr lang="en-US" dirty="0"/>
              <a:t> </a:t>
            </a:r>
            <a:r>
              <a:rPr lang="en-US" dirty="0" err="1"/>
              <a:t>minh</a:t>
            </a:r>
            <a:r>
              <a:rPr lang="en-US" dirty="0"/>
              <a:t>, </a:t>
            </a:r>
            <a:r>
              <a:rPr lang="en-US" dirty="0" err="1"/>
              <a:t>chúng</a:t>
            </a:r>
            <a:r>
              <a:rPr lang="en-US" dirty="0"/>
              <a:t> ta </a:t>
            </a:r>
            <a:r>
              <a:rPr lang="en-US" dirty="0" err="1"/>
              <a:t>cần</a:t>
            </a:r>
            <a:endParaRPr lang="en-US" dirty="0"/>
          </a:p>
          <a:p>
            <a:r>
              <a:rPr lang="en-US" dirty="0"/>
              <a:t>	_</a:t>
            </a:r>
            <a:r>
              <a:rPr lang="en-US" dirty="0" err="1">
                <a:solidFill>
                  <a:srgbClr val="000000"/>
                </a:solidFill>
                <a:latin typeface="Arial" panose="020B0604020202020204" pitchFamily="34" charset="0"/>
              </a:rPr>
              <a:t>Khảo</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sát</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sơ</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bộ</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về</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hiện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trạng</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nhà</a:t>
            </a:r>
            <a:r>
              <a:rPr lang="en-US" dirty="0">
                <a:solidFill>
                  <a:srgbClr val="000000"/>
                </a:solidFill>
                <a:latin typeface="Arial" panose="020B0604020202020204" pitchFamily="34" charset="0"/>
              </a:rPr>
              <a:t> ở </a:t>
            </a:r>
            <a:r>
              <a:rPr lang="en-US" dirty="0" err="1">
                <a:solidFill>
                  <a:srgbClr val="000000"/>
                </a:solidFill>
                <a:latin typeface="Arial" panose="020B0604020202020204" pitchFamily="34" charset="0"/>
              </a:rPr>
              <a:t>thời</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điểm</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hiện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tại</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CHúng</a:t>
            </a:r>
            <a:r>
              <a:rPr lang="en-US" dirty="0">
                <a:solidFill>
                  <a:srgbClr val="000000"/>
                </a:solidFill>
                <a:latin typeface="Arial" panose="020B0604020202020204" pitchFamily="34" charset="0"/>
              </a:rPr>
              <a:t> ta </a:t>
            </a:r>
            <a:r>
              <a:rPr lang="en-US" dirty="0" err="1">
                <a:solidFill>
                  <a:srgbClr val="000000"/>
                </a:solidFill>
                <a:latin typeface="Arial" panose="020B0604020202020204" pitchFamily="34" charset="0"/>
              </a:rPr>
              <a:t>cần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tìm</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hiểu</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nhà</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khách</a:t>
            </a:r>
            <a:r>
              <a:rPr lang="en-US" dirty="0">
                <a:solidFill>
                  <a:srgbClr val="000000"/>
                </a:solidFill>
                <a:latin typeface="Arial" panose="020B0604020202020204" pitchFamily="34" charset="0"/>
              </a:rPr>
              <a:t> hang </a:t>
            </a:r>
            <a:r>
              <a:rPr lang="en-US" dirty="0" err="1">
                <a:solidFill>
                  <a:srgbClr val="000000"/>
                </a:solidFill>
                <a:latin typeface="Arial" panose="020B0604020202020204" pitchFamily="34" charset="0"/>
              </a:rPr>
              <a:t>là</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nhà</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mặt</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đất</a:t>
            </a:r>
            <a:r>
              <a:rPr lang="en-US" dirty="0">
                <a:solidFill>
                  <a:srgbClr val="000000"/>
                </a:solidFill>
                <a:latin typeface="Arial" panose="020B0604020202020204" pitchFamily="34" charset="0"/>
              </a:rPr>
              <a:t> hay </a:t>
            </a:r>
            <a:r>
              <a:rPr lang="en-US" dirty="0" err="1">
                <a:solidFill>
                  <a:srgbClr val="000000"/>
                </a:solidFill>
                <a:latin typeface="Arial" panose="020B0604020202020204" pitchFamily="34" charset="0"/>
              </a:rPr>
              <a:t>chung</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cư</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nhà</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thô</a:t>
            </a:r>
            <a:r>
              <a:rPr lang="en-US" dirty="0">
                <a:solidFill>
                  <a:srgbClr val="000000"/>
                </a:solidFill>
                <a:latin typeface="Arial" panose="020B0604020202020204" pitchFamily="34" charset="0"/>
              </a:rPr>
              <a:t> hay </a:t>
            </a:r>
            <a:r>
              <a:rPr lang="en-US" dirty="0" err="1">
                <a:solidFill>
                  <a:srgbClr val="000000"/>
                </a:solidFill>
                <a:latin typeface="Arial" panose="020B0604020202020204" pitchFamily="34" charset="0"/>
              </a:rPr>
              <a:t>đã</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hoàn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thiện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rồi</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tiến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độ</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thi</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công</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đến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đâu</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rồi</a:t>
            </a: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	_ </a:t>
            </a:r>
            <a:r>
              <a:rPr lang="en-US" sz="1200" b="0" i="0" u="none" strike="noStrike" dirty="0">
                <a:solidFill>
                  <a:srgbClr val="000000"/>
                </a:solidFill>
                <a:effectLst/>
                <a:latin typeface="Arial" panose="020B0604020202020204" pitchFamily="34" charset="0"/>
              </a:rPr>
              <a:t>T</a:t>
            </a:r>
            <a:r>
              <a:rPr lang="vi-VN" sz="1200" b="0" i="0" u="none" strike="noStrike" dirty="0">
                <a:solidFill>
                  <a:srgbClr val="000000"/>
                </a:solidFill>
                <a:effectLst/>
                <a:latin typeface="Arial" panose="020B0604020202020204" pitchFamily="34" charset="0"/>
              </a:rPr>
              <a:t>ìm hiểu nhu cầu và thói quen sinh hoạt của khách hang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Ngoài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các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yêu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cầu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như</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điều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khiển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đèn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quạt</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máy</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lạnh</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thì</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khách</a:t>
            </a:r>
            <a:r>
              <a:rPr lang="en-US" sz="1200" b="0" i="0" u="none" strike="noStrike" dirty="0">
                <a:solidFill>
                  <a:srgbClr val="000000"/>
                </a:solidFill>
                <a:effectLst/>
                <a:latin typeface="Arial" panose="020B0604020202020204" pitchFamily="34" charset="0"/>
              </a:rPr>
              <a:t> hang </a:t>
            </a:r>
            <a:r>
              <a:rPr lang="en-US" sz="1200" b="0" i="0" u="none" strike="noStrike" dirty="0" err="1">
                <a:solidFill>
                  <a:srgbClr val="000000"/>
                </a:solidFill>
                <a:effectLst/>
                <a:latin typeface="Arial" panose="020B0604020202020204" pitchFamily="34" charset="0"/>
              </a:rPr>
              <a:t>còn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muốn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tích</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hợp</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với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các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hệ</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thống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nào</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khác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như</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âm</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thanh</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đa</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vùng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hệ</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thống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tưới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cây</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hệ</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thống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giải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trí</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Tùy</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vào</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từng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đối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tượng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khác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nhau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mà</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chúng</a:t>
            </a:r>
            <a:r>
              <a:rPr lang="en-US" sz="1200" b="0" i="0" u="none" strike="noStrike" dirty="0">
                <a:solidFill>
                  <a:srgbClr val="000000"/>
                </a:solidFill>
                <a:effectLst/>
                <a:latin typeface="Arial" panose="020B0604020202020204" pitchFamily="34" charset="0"/>
              </a:rPr>
              <a:t> ta </a:t>
            </a:r>
            <a:r>
              <a:rPr lang="en-US" sz="1200" b="0" i="0" u="none" strike="noStrike" dirty="0" err="1">
                <a:solidFill>
                  <a:srgbClr val="000000"/>
                </a:solidFill>
                <a:effectLst/>
                <a:latin typeface="Arial" panose="020B0604020202020204" pitchFamily="34" charset="0"/>
              </a:rPr>
              <a:t>chọn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giải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pháp</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và</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thiết</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bị</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phù</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hợp</a:t>
            </a: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	_ </a:t>
            </a:r>
            <a:r>
              <a:rPr lang="en-US" sz="1200" b="0" i="0" u="none" strike="noStrike" dirty="0" err="1">
                <a:solidFill>
                  <a:srgbClr val="000000"/>
                </a:solidFill>
                <a:effectLst/>
                <a:latin typeface="Arial" panose="020B0604020202020204" pitchFamily="34" charset="0"/>
              </a:rPr>
              <a:t>Từ</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những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nhu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cầu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của</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khách</a:t>
            </a:r>
            <a:r>
              <a:rPr lang="en-US" sz="1200" b="0" i="0" u="none" strike="noStrike" dirty="0">
                <a:solidFill>
                  <a:srgbClr val="000000"/>
                </a:solidFill>
                <a:effectLst/>
                <a:latin typeface="Arial" panose="020B0604020202020204" pitchFamily="34" charset="0"/>
              </a:rPr>
              <a:t> hang </a:t>
            </a:r>
            <a:r>
              <a:rPr lang="en-US" sz="1200" b="0" i="0" u="none" strike="noStrike" dirty="0" err="1">
                <a:solidFill>
                  <a:srgbClr val="000000"/>
                </a:solidFill>
                <a:effectLst/>
                <a:latin typeface="Arial" panose="020B0604020202020204" pitchFamily="34" charset="0"/>
              </a:rPr>
              <a:t>chúng</a:t>
            </a:r>
            <a:r>
              <a:rPr lang="en-US" sz="1200" b="0" i="0" u="none" strike="noStrike" dirty="0">
                <a:solidFill>
                  <a:srgbClr val="000000"/>
                </a:solidFill>
                <a:effectLst/>
                <a:latin typeface="Arial" panose="020B0604020202020204" pitchFamily="34" charset="0"/>
              </a:rPr>
              <a:t> ta </a:t>
            </a:r>
            <a:r>
              <a:rPr lang="en-US" sz="1200" b="0" i="0" u="none" strike="noStrike" dirty="0" err="1">
                <a:solidFill>
                  <a:srgbClr val="000000"/>
                </a:solidFill>
                <a:effectLst/>
                <a:latin typeface="Arial" panose="020B0604020202020204" pitchFamily="34" charset="0"/>
              </a:rPr>
              <a:t>sẽ</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tư</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vấn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các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gói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thiết</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bị</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như</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tiêu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chuẩn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và</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cao</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cấp</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dựa</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theo</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giá</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thành</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và</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mong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muốn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của</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khách</a:t>
            </a:r>
            <a:r>
              <a:rPr lang="en-US" sz="1200" b="0" i="0" u="none" strike="noStrike" dirty="0">
                <a:solidFill>
                  <a:srgbClr val="000000"/>
                </a:solidFill>
                <a:effectLst/>
                <a:latin typeface="Arial" panose="020B0604020202020204" pitchFamily="34" charset="0"/>
              </a:rPr>
              <a:t> hang.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	_Sau </a:t>
            </a:r>
            <a:r>
              <a:rPr lang="en-US" sz="1200" b="0" i="0" u="none" strike="noStrike" dirty="0" err="1">
                <a:solidFill>
                  <a:srgbClr val="000000"/>
                </a:solidFill>
                <a:effectLst/>
                <a:latin typeface="Arial" panose="020B0604020202020204" pitchFamily="34" charset="0"/>
              </a:rPr>
              <a:t>khi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đã</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nắm</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bắt</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được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các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nhu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cầu</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và</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tài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chính</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khách</a:t>
            </a:r>
            <a:r>
              <a:rPr lang="en-US" sz="1200" b="0" i="0" u="none" strike="noStrike" dirty="0">
                <a:solidFill>
                  <a:srgbClr val="000000"/>
                </a:solidFill>
                <a:effectLst/>
                <a:latin typeface="Arial" panose="020B0604020202020204" pitchFamily="34" charset="0"/>
              </a:rPr>
              <a:t> hang </a:t>
            </a:r>
            <a:r>
              <a:rPr lang="en-US" sz="1200" b="0" i="0" u="none" strike="noStrike" dirty="0" err="1">
                <a:solidFill>
                  <a:srgbClr val="000000"/>
                </a:solidFill>
                <a:effectLst/>
                <a:latin typeface="Arial" panose="020B0604020202020204" pitchFamily="34" charset="0"/>
              </a:rPr>
              <a:t>muốn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bỏ</a:t>
            </a:r>
            <a:r>
              <a:rPr lang="en-US" sz="1200" b="0" i="0" u="none" strike="noStrike" dirty="0">
                <a:solidFill>
                  <a:srgbClr val="000000"/>
                </a:solidFill>
                <a:effectLst/>
                <a:latin typeface="Arial" panose="020B0604020202020204" pitchFamily="34" charset="0"/>
              </a:rPr>
              <a:t> ra </a:t>
            </a:r>
            <a:r>
              <a:rPr lang="en-US" sz="1200" b="0" i="0" u="none" strike="noStrike" dirty="0" err="1">
                <a:solidFill>
                  <a:srgbClr val="000000"/>
                </a:solidFill>
                <a:effectLst/>
                <a:latin typeface="Arial" panose="020B0604020202020204" pitchFamily="34" charset="0"/>
              </a:rPr>
              <a:t>chúng</a:t>
            </a:r>
            <a:r>
              <a:rPr lang="en-US" sz="1200" b="0" i="0" u="none" strike="noStrike" dirty="0">
                <a:solidFill>
                  <a:srgbClr val="000000"/>
                </a:solidFill>
                <a:effectLst/>
                <a:latin typeface="Arial" panose="020B0604020202020204" pitchFamily="34" charset="0"/>
              </a:rPr>
              <a:t> ta </a:t>
            </a:r>
            <a:r>
              <a:rPr lang="en-US" sz="1200" b="0" i="0" u="none" strike="noStrike" dirty="0" err="1">
                <a:solidFill>
                  <a:srgbClr val="000000"/>
                </a:solidFill>
                <a:effectLst/>
                <a:latin typeface="Arial" panose="020B0604020202020204" pitchFamily="34" charset="0"/>
              </a:rPr>
              <a:t>sẽ</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tiến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hành</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tư</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vấn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chọn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các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thiết</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bị</a:t>
            </a:r>
            <a:r>
              <a:rPr lang="en-US" sz="1200" b="0" i="0" u="none" strike="noStrike"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	_ </a:t>
            </a:r>
            <a:r>
              <a:rPr lang="en-US" sz="1200" b="0" i="0" u="none" strike="noStrike" dirty="0" err="1">
                <a:solidFill>
                  <a:srgbClr val="000000"/>
                </a:solidFill>
                <a:effectLst/>
                <a:latin typeface="Arial" panose="020B0604020202020204" pitchFamily="34" charset="0"/>
              </a:rPr>
              <a:t>Ngoài</a:t>
            </a:r>
            <a:r>
              <a:rPr lang="en-US" sz="1200" b="0" i="0" u="none" strike="noStrike" dirty="0">
                <a:solidFill>
                  <a:srgbClr val="000000"/>
                </a:solidFill>
                <a:effectLst/>
                <a:latin typeface="Arial" panose="020B0604020202020204" pitchFamily="34" charset="0"/>
              </a:rPr>
              <a:t> ra </a:t>
            </a:r>
            <a:r>
              <a:rPr lang="en-US" sz="1200" b="0" i="0" u="none" strike="noStrike" dirty="0" err="1">
                <a:solidFill>
                  <a:srgbClr val="000000"/>
                </a:solidFill>
                <a:effectLst/>
                <a:latin typeface="Arial" panose="020B0604020202020204" pitchFamily="34" charset="0"/>
              </a:rPr>
              <a:t>chúng</a:t>
            </a:r>
            <a:r>
              <a:rPr lang="en-US" sz="1200" b="0" i="0" u="none" strike="noStrike" dirty="0">
                <a:solidFill>
                  <a:srgbClr val="000000"/>
                </a:solidFill>
                <a:effectLst/>
                <a:latin typeface="Arial" panose="020B0604020202020204" pitchFamily="34" charset="0"/>
              </a:rPr>
              <a:t> ta </a:t>
            </a:r>
            <a:r>
              <a:rPr lang="en-US" sz="1200" b="0" i="0" u="none" strike="noStrike" dirty="0" err="1">
                <a:solidFill>
                  <a:srgbClr val="000000"/>
                </a:solidFill>
                <a:effectLst/>
                <a:latin typeface="Arial" panose="020B0604020202020204" pitchFamily="34" charset="0"/>
              </a:rPr>
              <a:t>nên</a:t>
            </a:r>
            <a:r>
              <a:rPr lang="en-US" sz="1200" b="0" i="0" u="none" strike="noStrike" dirty="0">
                <a:solidFill>
                  <a:srgbClr val="000000"/>
                </a:solidFill>
                <a:effectLst/>
                <a:latin typeface="Arial" panose="020B0604020202020204" pitchFamily="34" charset="0"/>
              </a:rPr>
              <a:t> </a:t>
            </a:r>
            <a:r>
              <a:rPr lang="en-US" dirty="0" err="1">
                <a:solidFill>
                  <a:srgbClr val="000000"/>
                </a:solidFill>
                <a:latin typeface="Arial" panose="020B0604020202020204" pitchFamily="34" charset="0"/>
              </a:rPr>
              <a:t>Cung</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cấp</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một</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số</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ngữ</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cảnh</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và</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tính</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năng</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cho</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khách</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hàng</a:t>
            </a:r>
            <a:r>
              <a:rPr lang="en-US" dirty="0">
                <a:solidFill>
                  <a:srgbClr val="000000"/>
                </a:solidFill>
                <a:latin typeface="Arial" panose="020B0604020202020204" pitchFamily="34" charset="0"/>
              </a:rPr>
              <a:t> . </a:t>
            </a:r>
            <a:r>
              <a:rPr lang="en-US" dirty="0" err="1">
                <a:solidFill>
                  <a:srgbClr val="000000"/>
                </a:solidFill>
                <a:latin typeface="Arial" panose="020B0604020202020204" pitchFamily="34" charset="0"/>
              </a:rPr>
              <a:t>Hiện</a:t>
            </a:r>
            <a:r>
              <a:rPr lang="en-US" dirty="0">
                <a:solidFill>
                  <a:srgbClr val="000000"/>
                </a:solidFill>
                <a:latin typeface="Arial" panose="020B0604020202020204" pitchFamily="34" charset="0"/>
              </a:rPr>
              <a:t> nay </a:t>
            </a:r>
            <a:r>
              <a:rPr lang="en-US" dirty="0" err="1">
                <a:solidFill>
                  <a:srgbClr val="000000"/>
                </a:solidFill>
                <a:latin typeface="Arial" panose="020B0604020202020204" pitchFamily="34" charset="0"/>
              </a:rPr>
              <a:t>Orviob</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sẽ</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cung</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cấp</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sẵn</a:t>
            </a:r>
            <a:r>
              <a:rPr lang="en-US" dirty="0">
                <a:solidFill>
                  <a:srgbClr val="000000"/>
                </a:solidFill>
                <a:latin typeface="Arial" panose="020B0604020202020204" pitchFamily="34" charset="0"/>
              </a:rPr>
              <a:t> 5 </a:t>
            </a:r>
            <a:r>
              <a:rPr lang="en-US" dirty="0" err="1">
                <a:solidFill>
                  <a:srgbClr val="000000"/>
                </a:solidFill>
                <a:latin typeface="Arial" panose="020B0604020202020204" pitchFamily="34" charset="0"/>
              </a:rPr>
              <a:t>ngữ</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cảnh</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và</a:t>
            </a:r>
            <a:r>
              <a:rPr lang="en-US" dirty="0">
                <a:solidFill>
                  <a:srgbClr val="000000"/>
                </a:solidFill>
                <a:latin typeface="Arial" panose="020B0604020202020204" pitchFamily="34" charset="0"/>
              </a:rPr>
              <a:t> 1 </a:t>
            </a:r>
            <a:r>
              <a:rPr lang="en-US" dirty="0" err="1">
                <a:solidFill>
                  <a:srgbClr val="000000"/>
                </a:solidFill>
                <a:latin typeface="Arial" panose="020B0604020202020204" pitchFamily="34" charset="0"/>
              </a:rPr>
              <a:t>số</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kịch</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bản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tự</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động</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vd</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như</a:t>
            </a:r>
            <a:r>
              <a:rPr lang="en-US" dirty="0">
                <a:solidFill>
                  <a:srgbClr val="000000"/>
                </a:solidFill>
                <a:latin typeface="Arial" panose="020B0604020202020204" pitchFamily="34" charset="0"/>
              </a:rPr>
              <a:t>: ra </a:t>
            </a:r>
            <a:r>
              <a:rPr lang="en-US" dirty="0" err="1">
                <a:solidFill>
                  <a:srgbClr val="000000"/>
                </a:solidFill>
                <a:latin typeface="Arial" panose="020B0604020202020204" pitchFamily="34" charset="0"/>
              </a:rPr>
              <a:t>ngoài</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ăn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cơm</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thư</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giãn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đi</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ngủ</a:t>
            </a:r>
            <a:r>
              <a:rPr lang="en-US" dirty="0">
                <a:solidFill>
                  <a:srgbClr val="000000"/>
                </a:solidFill>
                <a:latin typeface="Arial" panose="020B0604020202020204" pitchFamily="34" charset="0"/>
              </a:rPr>
              <a:t>, an </a:t>
            </a:r>
            <a:r>
              <a:rPr lang="en-US" dirty="0" err="1">
                <a:solidFill>
                  <a:srgbClr val="000000"/>
                </a:solidFill>
                <a:latin typeface="Arial" panose="020B0604020202020204" pitchFamily="34" charset="0"/>
              </a:rPr>
              <a:t>ninh</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Với</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các</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kịch</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bản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và</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ngữ</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cảnh</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của</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Orvibo</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Khachs</a:t>
            </a:r>
            <a:r>
              <a:rPr lang="en-US" dirty="0">
                <a:solidFill>
                  <a:srgbClr val="000000"/>
                </a:solidFill>
                <a:latin typeface="Arial" panose="020B0604020202020204" pitchFamily="34" charset="0"/>
              </a:rPr>
              <a:t> hang </a:t>
            </a:r>
            <a:r>
              <a:rPr lang="en-US" dirty="0" err="1">
                <a:solidFill>
                  <a:srgbClr val="000000"/>
                </a:solidFill>
                <a:latin typeface="Arial" panose="020B0604020202020204" pitchFamily="34" charset="0"/>
              </a:rPr>
              <a:t>có</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thể</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tự</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thay</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đổi</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theo</a:t>
            </a:r>
            <a:r>
              <a:rPr lang="en-US" dirty="0">
                <a:solidFill>
                  <a:srgbClr val="000000"/>
                </a:solidFill>
                <a:latin typeface="Arial" panose="020B0604020202020204" pitchFamily="34" charset="0"/>
              </a:rPr>
              <a:t> í </a:t>
            </a:r>
            <a:r>
              <a:rPr lang="en-US" dirty="0" err="1">
                <a:solidFill>
                  <a:srgbClr val="000000"/>
                </a:solidFill>
                <a:latin typeface="Arial" panose="020B0604020202020204" pitchFamily="34" charset="0"/>
              </a:rPr>
              <a:t>thishc</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của</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mình</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làm</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sao</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cho</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phù</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hợp</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với</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nhu</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cầu</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và</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thói</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quen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sinh</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hoạt</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của</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cả</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gia</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đình</a:t>
            </a:r>
            <a:r>
              <a:rPr lang="en-US" dirty="0">
                <a:solidFill>
                  <a:srgbClr val="000000"/>
                </a:solidFill>
                <a:latin typeface="Arial" panose="020B0604020202020204" pitchFamily="34" charset="0"/>
              </a:rPr>
              <a:t>)</a:t>
            </a:r>
            <a:endParaRPr lang="vi-VN" sz="12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19338AB-D442-412A-A550-E34F29DFB515}" type="slidenum">
              <a:rPr lang="en-US" smtClean="0"/>
              <a:t>3</a:t>
            </a:fld>
            <a:endParaRPr lang="en-US"/>
          </a:p>
        </p:txBody>
      </p:sp>
    </p:spTree>
    <p:extLst>
      <p:ext uri="{BB962C8B-B14F-4D97-AF65-F5344CB8AC3E}">
        <p14:creationId xmlns:p14="http://schemas.microsoft.com/office/powerpoint/2010/main" val="4063574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288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892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5467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khách</a:t>
            </a:r>
            <a:r>
              <a:rPr lang="en-US" dirty="0"/>
              <a:t> </a:t>
            </a:r>
            <a:r>
              <a:rPr lang="en-US" dirty="0" err="1"/>
              <a:t>hàng</a:t>
            </a:r>
            <a:r>
              <a:rPr lang="en-US" dirty="0"/>
              <a:t> </a:t>
            </a:r>
            <a:r>
              <a:rPr lang="en-US" dirty="0" err="1"/>
              <a:t>đã</a:t>
            </a:r>
            <a:r>
              <a:rPr lang="en-US" dirty="0"/>
              <a:t> </a:t>
            </a:r>
            <a:r>
              <a:rPr lang="en-US" dirty="0" err="1"/>
              <a:t>chọn</a:t>
            </a:r>
            <a:r>
              <a:rPr lang="en-US" dirty="0"/>
              <a:t> </a:t>
            </a:r>
            <a:r>
              <a:rPr lang="en-US" dirty="0" err="1"/>
              <a:t>được</a:t>
            </a:r>
            <a:r>
              <a:rPr lang="en-US" dirty="0"/>
              <a:t> </a:t>
            </a:r>
            <a:r>
              <a:rPr lang="en-US" dirty="0" err="1"/>
              <a:t>thiết</a:t>
            </a:r>
            <a:r>
              <a:rPr lang="en-US" dirty="0"/>
              <a:t> </a:t>
            </a:r>
            <a:r>
              <a:rPr lang="en-US" dirty="0" err="1"/>
              <a:t>bị</a:t>
            </a:r>
            <a:r>
              <a:rPr lang="en-US" dirty="0"/>
              <a:t> </a:t>
            </a:r>
            <a:r>
              <a:rPr lang="en-US" dirty="0" err="1"/>
              <a:t>và</a:t>
            </a:r>
            <a:r>
              <a:rPr lang="en-US" dirty="0"/>
              <a:t> </a:t>
            </a:r>
            <a:r>
              <a:rPr lang="en-US" dirty="0" err="1"/>
              <a:t>giải</a:t>
            </a:r>
            <a:r>
              <a:rPr lang="en-US" dirty="0"/>
              <a:t> </a:t>
            </a:r>
            <a:r>
              <a:rPr lang="en-US" dirty="0" err="1"/>
              <a:t>pháp</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nhu</a:t>
            </a:r>
            <a:r>
              <a:rPr lang="en-US" dirty="0"/>
              <a:t> </a:t>
            </a:r>
            <a:r>
              <a:rPr lang="en-US" dirty="0" err="1"/>
              <a:t>cầu</a:t>
            </a:r>
            <a:r>
              <a:rPr lang="en-US" dirty="0"/>
              <a:t>, </a:t>
            </a:r>
            <a:r>
              <a:rPr lang="en-US" dirty="0" err="1"/>
              <a:t>chúng</a:t>
            </a:r>
            <a:r>
              <a:rPr lang="en-US" dirty="0"/>
              <a:t> ta </a:t>
            </a:r>
            <a:r>
              <a:rPr lang="en-US" dirty="0" err="1"/>
              <a:t>sẽ</a:t>
            </a:r>
            <a:r>
              <a:rPr lang="en-US" dirty="0"/>
              <a:t> </a:t>
            </a:r>
            <a:r>
              <a:rPr lang="en-US" dirty="0" err="1"/>
              <a:t>tiến</a:t>
            </a:r>
            <a:r>
              <a:rPr lang="en-US" dirty="0"/>
              <a:t> </a:t>
            </a:r>
            <a:r>
              <a:rPr lang="en-US" dirty="0" err="1"/>
              <a:t>hành</a:t>
            </a:r>
            <a:r>
              <a:rPr lang="en-US" dirty="0"/>
              <a:t> </a:t>
            </a:r>
            <a:r>
              <a:rPr lang="en-US" sz="1200" b="0" i="0" u="none" strike="noStrike" dirty="0" err="1">
                <a:solidFill>
                  <a:srgbClr val="000000"/>
                </a:solidFill>
                <a:effectLst/>
                <a:latin typeface="Arial" panose="020B0604020202020204" pitchFamily="34" charset="0"/>
              </a:rPr>
              <a:t>Lên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phương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án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bốc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tách</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khối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lượng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và</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bố</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trí</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thiết</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bị</a:t>
            </a:r>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	_ </a:t>
            </a:r>
            <a:r>
              <a:rPr lang="en-US" sz="1200" b="0" i="0" u="none" strike="noStrike" dirty="0" err="1">
                <a:solidFill>
                  <a:srgbClr val="000000"/>
                </a:solidFill>
                <a:effectLst/>
                <a:latin typeface="Arial" panose="020B0604020202020204" pitchFamily="34" charset="0"/>
              </a:rPr>
              <a:t>Đối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với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những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nhà</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chỉ</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mới</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xây</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phần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thô</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hoặc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phần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móng</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chúng</a:t>
            </a:r>
            <a:r>
              <a:rPr lang="en-US" sz="1200" b="0" i="0" u="none" strike="noStrike" dirty="0">
                <a:solidFill>
                  <a:srgbClr val="000000"/>
                </a:solidFill>
                <a:effectLst/>
                <a:latin typeface="Arial" panose="020B0604020202020204" pitchFamily="34" charset="0"/>
              </a:rPr>
              <a:t> ta </a:t>
            </a:r>
            <a:r>
              <a:rPr lang="en-US" sz="1200" b="0" i="0" u="none" strike="noStrike" dirty="0" err="1">
                <a:solidFill>
                  <a:srgbClr val="000000"/>
                </a:solidFill>
                <a:effectLst/>
                <a:latin typeface="Arial" panose="020B0604020202020204" pitchFamily="34" charset="0"/>
              </a:rPr>
              <a:t>sẽ</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dựa</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trên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bản</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vẽ</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thiết</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kế</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của</a:t>
            </a:r>
            <a:r>
              <a:rPr lang="en-US" sz="1200" b="0" i="0" u="none" strike="noStrike" dirty="0">
                <a:solidFill>
                  <a:srgbClr val="000000"/>
                </a:solidFill>
                <a:effectLst/>
                <a:latin typeface="Arial" panose="020B0604020202020204" pitchFamily="34" charset="0"/>
              </a:rPr>
              <a:t> ME </a:t>
            </a:r>
            <a:r>
              <a:rPr lang="en-US" sz="1200" b="0" i="0" u="none" strike="noStrike" dirty="0" err="1">
                <a:solidFill>
                  <a:srgbClr val="000000"/>
                </a:solidFill>
                <a:effectLst/>
                <a:latin typeface="Arial" panose="020B0604020202020204" pitchFamily="34" charset="0"/>
              </a:rPr>
              <a:t>để</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bốc</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tách</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và</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bố</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trí</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thiết</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bị</a:t>
            </a: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	_ </a:t>
            </a:r>
            <a:r>
              <a:rPr lang="en-US" dirty="0" err="1"/>
              <a:t>đối</a:t>
            </a:r>
            <a:r>
              <a:rPr lang="en-US" dirty="0"/>
              <a:t> </a:t>
            </a:r>
            <a:r>
              <a:rPr lang="en-US" dirty="0" err="1"/>
              <a:t>với</a:t>
            </a:r>
            <a:r>
              <a:rPr lang="en-US" dirty="0"/>
              <a:t> </a:t>
            </a:r>
            <a:r>
              <a:rPr lang="en-US" dirty="0" err="1"/>
              <a:t>các</a:t>
            </a:r>
            <a:r>
              <a:rPr lang="en-US" dirty="0"/>
              <a:t> </a:t>
            </a:r>
            <a:r>
              <a:rPr lang="en-US" dirty="0" err="1"/>
              <a:t>nhà</a:t>
            </a:r>
            <a:r>
              <a:rPr lang="en-US" dirty="0"/>
              <a:t> </a:t>
            </a:r>
            <a:r>
              <a:rPr lang="en-US" dirty="0" err="1"/>
              <a:t>đã</a:t>
            </a:r>
            <a:r>
              <a:rPr lang="en-US" dirty="0"/>
              <a:t> </a:t>
            </a:r>
            <a:r>
              <a:rPr lang="en-US" dirty="0" err="1"/>
              <a:t>thi</a:t>
            </a:r>
            <a:r>
              <a:rPr lang="en-US" dirty="0"/>
              <a:t> </a:t>
            </a:r>
            <a:r>
              <a:rPr lang="en-US" dirty="0" err="1"/>
              <a:t>công</a:t>
            </a:r>
            <a:r>
              <a:rPr lang="en-US" dirty="0"/>
              <a:t> </a:t>
            </a:r>
            <a:r>
              <a:rPr lang="en-US" dirty="0" err="1"/>
              <a:t>hệ</a:t>
            </a:r>
            <a:r>
              <a:rPr lang="en-US" dirty="0"/>
              <a:t> </a:t>
            </a:r>
            <a:r>
              <a:rPr lang="en-US" dirty="0" err="1"/>
              <a:t>thống</a:t>
            </a:r>
            <a:r>
              <a:rPr lang="en-US" dirty="0"/>
              <a:t> </a:t>
            </a:r>
            <a:r>
              <a:rPr lang="en-US" dirty="0" err="1"/>
              <a:t>điện</a:t>
            </a:r>
            <a:r>
              <a:rPr lang="en-US" dirty="0"/>
              <a:t> </a:t>
            </a:r>
            <a:r>
              <a:rPr lang="en-US" dirty="0" err="1"/>
              <a:t>thường</a:t>
            </a:r>
            <a:r>
              <a:rPr lang="en-US" dirty="0"/>
              <a:t> </a:t>
            </a:r>
            <a:r>
              <a:rPr lang="en-US" dirty="0" err="1"/>
              <a:t>chúng</a:t>
            </a:r>
            <a:r>
              <a:rPr lang="en-US" dirty="0"/>
              <a:t> ta </a:t>
            </a:r>
            <a:r>
              <a:rPr lang="en-US" dirty="0" err="1"/>
              <a:t>cần</a:t>
            </a:r>
            <a:r>
              <a:rPr lang="en-US" dirty="0"/>
              <a:t> </a:t>
            </a:r>
            <a:r>
              <a:rPr lang="en-US" dirty="0" err="1"/>
              <a:t>khảo</a:t>
            </a:r>
            <a:r>
              <a:rPr lang="en-US" dirty="0"/>
              <a:t> </a:t>
            </a:r>
            <a:r>
              <a:rPr lang="en-US" dirty="0" err="1"/>
              <a:t>sát</a:t>
            </a:r>
            <a:r>
              <a:rPr lang="en-US" dirty="0"/>
              <a:t> </a:t>
            </a:r>
            <a:r>
              <a:rPr lang="en-US" dirty="0" err="1"/>
              <a:t>thực</a:t>
            </a:r>
            <a:r>
              <a:rPr lang="en-US" dirty="0"/>
              <a:t> </a:t>
            </a:r>
            <a:r>
              <a:rPr lang="en-US" dirty="0" err="1"/>
              <a:t>tế</a:t>
            </a:r>
            <a:r>
              <a:rPr lang="en-US" dirty="0"/>
              <a:t> </a:t>
            </a:r>
            <a:r>
              <a:rPr lang="en-US" dirty="0" err="1"/>
              <a:t>để</a:t>
            </a:r>
            <a:r>
              <a:rPr lang="en-US" dirty="0"/>
              <a:t> </a:t>
            </a:r>
            <a:r>
              <a:rPr lang="en-US" dirty="0" err="1"/>
              <a:t>lên</a:t>
            </a:r>
            <a:r>
              <a:rPr lang="en-US" dirty="0"/>
              <a:t> </a:t>
            </a:r>
            <a:r>
              <a:rPr lang="en-US" dirty="0" err="1"/>
              <a:t>phương</a:t>
            </a:r>
            <a:r>
              <a:rPr lang="en-US" dirty="0"/>
              <a:t> </a:t>
            </a:r>
            <a:r>
              <a:rPr lang="en-US" dirty="0" err="1"/>
              <a:t>án</a:t>
            </a:r>
            <a:r>
              <a:rPr lang="en-US" dirty="0"/>
              <a:t> </a:t>
            </a:r>
            <a:r>
              <a:rPr lang="en-US" dirty="0" err="1"/>
              <a:t>lắp</a:t>
            </a:r>
            <a:r>
              <a:rPr lang="en-US" dirty="0"/>
              <a:t> </a:t>
            </a:r>
            <a:r>
              <a:rPr lang="en-US" dirty="0" err="1"/>
              <a:t>đặt</a:t>
            </a:r>
            <a:r>
              <a:rPr lang="en-US" dirty="0"/>
              <a:t> </a:t>
            </a:r>
            <a:r>
              <a:rPr lang="en-US" dirty="0" err="1"/>
              <a:t>và</a:t>
            </a:r>
            <a:r>
              <a:rPr lang="en-US" dirty="0"/>
              <a:t> </a:t>
            </a:r>
            <a:r>
              <a:rPr lang="en-US" dirty="0" err="1"/>
              <a:t>bố</a:t>
            </a:r>
            <a:r>
              <a:rPr lang="en-US" dirty="0"/>
              <a:t> </a:t>
            </a:r>
            <a:r>
              <a:rPr lang="en-US" dirty="0" err="1"/>
              <a:t>trí</a:t>
            </a:r>
            <a:r>
              <a:rPr lang="en-US" dirty="0"/>
              <a:t> </a:t>
            </a:r>
            <a:r>
              <a:rPr lang="en-US" dirty="0" err="1"/>
              <a:t>thiết</a:t>
            </a:r>
            <a:r>
              <a:rPr lang="en-US" dirty="0"/>
              <a:t> </a:t>
            </a:r>
            <a:r>
              <a:rPr lang="en-US" dirty="0" err="1"/>
              <a:t>bị</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_ </a:t>
            </a:r>
            <a:r>
              <a:rPr lang="en-US" dirty="0" err="1"/>
              <a:t>Với</a:t>
            </a:r>
            <a:r>
              <a:rPr lang="en-US" dirty="0"/>
              <a:t> </a:t>
            </a:r>
            <a:r>
              <a:rPr lang="en-US" dirty="0" err="1"/>
              <a:t>việc</a:t>
            </a:r>
            <a:r>
              <a:rPr lang="en-US" dirty="0"/>
              <a:t> </a:t>
            </a:r>
            <a:r>
              <a:rPr lang="en-US" dirty="0" err="1"/>
              <a:t>khảo</a:t>
            </a:r>
            <a:r>
              <a:rPr lang="en-US" dirty="0"/>
              <a:t> </a:t>
            </a:r>
            <a:r>
              <a:rPr lang="en-US" dirty="0" err="1"/>
              <a:t>sát</a:t>
            </a:r>
            <a:r>
              <a:rPr lang="en-US" dirty="0"/>
              <a:t> </a:t>
            </a:r>
            <a:r>
              <a:rPr lang="en-US" dirty="0" err="1"/>
              <a:t>thực</a:t>
            </a:r>
            <a:r>
              <a:rPr lang="en-US" dirty="0"/>
              <a:t> </a:t>
            </a:r>
            <a:r>
              <a:rPr lang="en-US" dirty="0" err="1"/>
              <a:t>tế</a:t>
            </a:r>
            <a:r>
              <a:rPr lang="en-US" dirty="0"/>
              <a:t> </a:t>
            </a:r>
            <a:r>
              <a:rPr lang="en-US" dirty="0" err="1"/>
              <a:t>sẽ</a:t>
            </a:r>
            <a:r>
              <a:rPr lang="en-US" dirty="0"/>
              <a:t> </a:t>
            </a:r>
            <a:r>
              <a:rPr lang="en-US" dirty="0" err="1"/>
              <a:t>đảm</a:t>
            </a:r>
            <a:r>
              <a:rPr lang="en-US" dirty="0"/>
              <a:t> </a:t>
            </a:r>
            <a:r>
              <a:rPr lang="en-US" dirty="0" err="1"/>
              <a:t>bảo</a:t>
            </a:r>
            <a:r>
              <a:rPr lang="en-US" dirty="0"/>
              <a:t> </a:t>
            </a:r>
            <a:r>
              <a:rPr lang="en-US" dirty="0" err="1"/>
              <a:t>tính</a:t>
            </a:r>
            <a:r>
              <a:rPr lang="en-US" dirty="0"/>
              <a:t> </a:t>
            </a:r>
            <a:r>
              <a:rPr lang="en-US" dirty="0" err="1"/>
              <a:t>chính</a:t>
            </a:r>
            <a:r>
              <a:rPr lang="en-US" dirty="0"/>
              <a:t> </a:t>
            </a:r>
            <a:r>
              <a:rPr lang="en-US" dirty="0" err="1"/>
              <a:t>sác</a:t>
            </a:r>
            <a:r>
              <a:rPr lang="en-US" dirty="0"/>
              <a:t> </a:t>
            </a:r>
            <a:r>
              <a:rPr lang="en-US" dirty="0" err="1"/>
              <a:t>và</a:t>
            </a:r>
            <a:r>
              <a:rPr lang="en-US" dirty="0"/>
              <a:t> </a:t>
            </a:r>
            <a:r>
              <a:rPr lang="en-US" dirty="0" err="1"/>
              <a:t>dễ</a:t>
            </a:r>
            <a:r>
              <a:rPr lang="en-US" dirty="0"/>
              <a:t> </a:t>
            </a:r>
            <a:r>
              <a:rPr lang="en-US" dirty="0" err="1"/>
              <a:t>dàng</a:t>
            </a:r>
            <a:r>
              <a:rPr lang="en-US" dirty="0"/>
              <a:t> </a:t>
            </a:r>
            <a:r>
              <a:rPr lang="en-US" dirty="0" err="1"/>
              <a:t>cho</a:t>
            </a:r>
            <a:r>
              <a:rPr lang="en-US" dirty="0"/>
              <a:t> </a:t>
            </a:r>
            <a:r>
              <a:rPr lang="en-US" dirty="0" err="1"/>
              <a:t>việc</a:t>
            </a:r>
            <a:r>
              <a:rPr lang="en-US" dirty="0"/>
              <a:t> </a:t>
            </a:r>
            <a:r>
              <a:rPr lang="en-US" dirty="0" err="1"/>
              <a:t>bốc</a:t>
            </a:r>
            <a:r>
              <a:rPr lang="en-US" dirty="0"/>
              <a:t> </a:t>
            </a:r>
            <a:r>
              <a:rPr lang="en-US" dirty="0" err="1"/>
              <a:t>tách</a:t>
            </a:r>
            <a:r>
              <a:rPr lang="en-US" dirty="0"/>
              <a:t> </a:t>
            </a:r>
            <a:r>
              <a:rPr lang="en-US" dirty="0" err="1"/>
              <a:t>khối</a:t>
            </a:r>
            <a:r>
              <a:rPr lang="en-US" dirty="0"/>
              <a:t> </a:t>
            </a:r>
            <a:r>
              <a:rPr lang="en-US" dirty="0" err="1"/>
              <a:t>lượng</a:t>
            </a:r>
            <a:r>
              <a:rPr lang="en-US" dirty="0"/>
              <a:t> </a:t>
            </a:r>
            <a:r>
              <a:rPr lang="en-US" dirty="0" err="1"/>
              <a:t>vì</a:t>
            </a:r>
            <a:r>
              <a:rPr lang="en-US" dirty="0"/>
              <a:t> </a:t>
            </a:r>
            <a:r>
              <a:rPr lang="en-US" dirty="0" err="1"/>
              <a:t>khi</a:t>
            </a:r>
            <a:r>
              <a:rPr lang="en-US" dirty="0"/>
              <a:t> </a:t>
            </a:r>
            <a:r>
              <a:rPr lang="en-US" dirty="0" err="1"/>
              <a:t>thi</a:t>
            </a:r>
            <a:r>
              <a:rPr lang="en-US" dirty="0"/>
              <a:t> </a:t>
            </a:r>
            <a:r>
              <a:rPr lang="en-US" dirty="0" err="1"/>
              <a:t>công</a:t>
            </a:r>
            <a:r>
              <a:rPr lang="en-US" dirty="0"/>
              <a:t> </a:t>
            </a:r>
            <a:r>
              <a:rPr lang="en-US" dirty="0" err="1"/>
              <a:t>với</a:t>
            </a:r>
            <a:r>
              <a:rPr lang="en-US" dirty="0"/>
              <a:t> </a:t>
            </a:r>
            <a:r>
              <a:rPr lang="en-US" dirty="0" err="1"/>
              <a:t>trên</a:t>
            </a:r>
            <a:r>
              <a:rPr lang="en-US" dirty="0"/>
              <a:t> </a:t>
            </a:r>
            <a:r>
              <a:rPr lang="en-US" dirty="0" err="1"/>
              <a:t>bản</a:t>
            </a:r>
            <a:r>
              <a:rPr lang="en-US" dirty="0"/>
              <a:t> </a:t>
            </a:r>
            <a:r>
              <a:rPr lang="en-US" dirty="0" err="1"/>
              <a:t>vẽ</a:t>
            </a:r>
            <a:r>
              <a:rPr lang="en-US" dirty="0"/>
              <a:t> </a:t>
            </a:r>
            <a:r>
              <a:rPr lang="en-US" dirty="0" err="1"/>
              <a:t>sẽ</a:t>
            </a:r>
            <a:r>
              <a:rPr lang="en-US" dirty="0"/>
              <a:t> </a:t>
            </a:r>
            <a:r>
              <a:rPr lang="en-US" dirty="0" err="1"/>
              <a:t>có</a:t>
            </a:r>
            <a:r>
              <a:rPr lang="en-US" dirty="0"/>
              <a:t> 1 </a:t>
            </a:r>
            <a:r>
              <a:rPr lang="en-US" dirty="0" err="1"/>
              <a:t>số</a:t>
            </a:r>
            <a:r>
              <a:rPr lang="en-US" dirty="0"/>
              <a:t> </a:t>
            </a:r>
            <a:r>
              <a:rPr lang="en-US" dirty="0" err="1"/>
              <a:t>vấn</a:t>
            </a:r>
            <a:r>
              <a:rPr lang="en-US" dirty="0"/>
              <a:t> </a:t>
            </a:r>
            <a:r>
              <a:rPr lang="en-US" dirty="0" err="1"/>
              <a:t>đề</a:t>
            </a:r>
            <a:r>
              <a:rPr lang="en-US" dirty="0"/>
              <a:t> </a:t>
            </a:r>
            <a:r>
              <a:rPr lang="en-US" dirty="0" err="1"/>
              <a:t>phát</a:t>
            </a:r>
            <a:r>
              <a:rPr lang="en-US" dirty="0"/>
              <a:t> </a:t>
            </a:r>
            <a:r>
              <a:rPr lang="en-US" dirty="0" err="1"/>
              <a:t>sinh</a:t>
            </a:r>
            <a:r>
              <a:rPr lang="en-US" dirty="0"/>
              <a:t> </a:t>
            </a:r>
            <a:r>
              <a:rPr lang="en-US" dirty="0" err="1"/>
              <a:t>nên</a:t>
            </a:r>
            <a:r>
              <a:rPr lang="en-US" dirty="0"/>
              <a:t> </a:t>
            </a:r>
            <a:r>
              <a:rPr lang="en-US" dirty="0" err="1"/>
              <a:t>đối</a:t>
            </a:r>
            <a:r>
              <a:rPr lang="en-US" dirty="0"/>
              <a:t> </a:t>
            </a:r>
            <a:r>
              <a:rPr lang="en-US" dirty="0" err="1"/>
              <a:t>với</a:t>
            </a:r>
            <a:r>
              <a:rPr lang="en-US" dirty="0"/>
              <a:t> </a:t>
            </a:r>
            <a:r>
              <a:rPr lang="en-US" dirty="0" err="1"/>
              <a:t>nhà</a:t>
            </a:r>
            <a:r>
              <a:rPr lang="en-US" dirty="0"/>
              <a:t> dang </a:t>
            </a:r>
            <a:r>
              <a:rPr lang="en-US" dirty="0" err="1"/>
              <a:t>trong</a:t>
            </a:r>
            <a:r>
              <a:rPr lang="en-US" dirty="0"/>
              <a:t> </a:t>
            </a:r>
            <a:r>
              <a:rPr lang="en-US" dirty="0" err="1"/>
              <a:t>quá</a:t>
            </a:r>
            <a:r>
              <a:rPr lang="en-US" dirty="0"/>
              <a:t> </a:t>
            </a:r>
            <a:r>
              <a:rPr lang="en-US" dirty="0" err="1"/>
              <a:t>trình</a:t>
            </a:r>
            <a:r>
              <a:rPr lang="en-US" dirty="0"/>
              <a:t> </a:t>
            </a:r>
            <a:r>
              <a:rPr lang="en-US" dirty="0" err="1"/>
              <a:t>xây</a:t>
            </a:r>
            <a:r>
              <a:rPr lang="en-US" dirty="0"/>
              <a:t> </a:t>
            </a:r>
            <a:r>
              <a:rPr lang="en-US" dirty="0" err="1"/>
              <a:t>dựng</a:t>
            </a:r>
            <a:r>
              <a:rPr lang="en-US" dirty="0"/>
              <a:t> </a:t>
            </a:r>
            <a:r>
              <a:rPr lang="en-US" dirty="0" err="1"/>
              <a:t>chúng</a:t>
            </a:r>
            <a:r>
              <a:rPr lang="en-US" dirty="0"/>
              <a:t> ta </a:t>
            </a:r>
            <a:r>
              <a:rPr lang="en-US" dirty="0" err="1"/>
              <a:t>nên</a:t>
            </a:r>
            <a:r>
              <a:rPr lang="en-US" dirty="0"/>
              <a:t> </a:t>
            </a:r>
            <a:r>
              <a:rPr lang="en-US" dirty="0" err="1"/>
              <a:t>Bám</a:t>
            </a:r>
            <a:r>
              <a:rPr lang="en-US" dirty="0"/>
              <a:t> </a:t>
            </a:r>
            <a:r>
              <a:rPr lang="en-US" dirty="0" err="1"/>
              <a:t>sát</a:t>
            </a:r>
            <a:r>
              <a:rPr lang="en-US" dirty="0"/>
              <a:t> </a:t>
            </a:r>
            <a:r>
              <a:rPr lang="en-US" dirty="0" err="1"/>
              <a:t>tiến</a:t>
            </a:r>
            <a:r>
              <a:rPr lang="en-US" dirty="0"/>
              <a:t> </a:t>
            </a:r>
            <a:r>
              <a:rPr lang="en-US" dirty="0" err="1"/>
              <a:t>độ</a:t>
            </a:r>
            <a:r>
              <a:rPr lang="en-US" dirty="0"/>
              <a:t> </a:t>
            </a:r>
            <a:r>
              <a:rPr lang="en-US" dirty="0" err="1"/>
              <a:t>thi</a:t>
            </a:r>
            <a:r>
              <a:rPr lang="en-US" dirty="0"/>
              <a:t> </a:t>
            </a:r>
            <a:r>
              <a:rPr lang="en-US" dirty="0" err="1"/>
              <a:t>công</a:t>
            </a:r>
            <a:r>
              <a:rPr lang="en-US" dirty="0"/>
              <a:t> </a:t>
            </a:r>
            <a:r>
              <a:rPr lang="en-US" dirty="0" err="1"/>
              <a:t>thực</a:t>
            </a:r>
            <a:r>
              <a:rPr lang="en-US" dirty="0"/>
              <a:t> </a:t>
            </a:r>
            <a:r>
              <a:rPr lang="en-US" dirty="0" err="1"/>
              <a:t>tế</a:t>
            </a:r>
            <a:r>
              <a:rPr lang="en-US" dirty="0"/>
              <a:t> </a:t>
            </a:r>
            <a:r>
              <a:rPr lang="en-US" dirty="0" err="1"/>
              <a:t>để</a:t>
            </a:r>
            <a:r>
              <a:rPr lang="en-US" dirty="0"/>
              <a:t> </a:t>
            </a:r>
            <a:r>
              <a:rPr lang="en-US" dirty="0" err="1"/>
              <a:t>lên</a:t>
            </a:r>
            <a:r>
              <a:rPr lang="en-US" dirty="0"/>
              <a:t> </a:t>
            </a:r>
            <a:r>
              <a:rPr lang="en-US" dirty="0" err="1"/>
              <a:t>các</a:t>
            </a:r>
            <a:r>
              <a:rPr lang="en-US" dirty="0"/>
              <a:t> </a:t>
            </a:r>
            <a:r>
              <a:rPr lang="en-US" dirty="0" err="1"/>
              <a:t>phương</a:t>
            </a:r>
            <a:r>
              <a:rPr lang="en-US" dirty="0"/>
              <a:t> </a:t>
            </a:r>
            <a:r>
              <a:rPr lang="en-US" dirty="0" err="1"/>
              <a:t>án</a:t>
            </a:r>
            <a:r>
              <a:rPr lang="en-US" dirty="0"/>
              <a:t> </a:t>
            </a:r>
            <a:r>
              <a:rPr lang="en-US" dirty="0" err="1"/>
              <a:t>bố</a:t>
            </a:r>
            <a:r>
              <a:rPr lang="en-US" dirty="0"/>
              <a:t> </a:t>
            </a:r>
            <a:r>
              <a:rPr lang="en-US" dirty="0" err="1"/>
              <a:t>trí</a:t>
            </a:r>
            <a:r>
              <a:rPr lang="en-US" dirty="0"/>
              <a:t> </a:t>
            </a:r>
            <a:r>
              <a:rPr lang="en-US" dirty="0" err="1"/>
              <a:t>thiết</a:t>
            </a:r>
            <a:r>
              <a:rPr lang="en-US" dirty="0"/>
              <a:t> </a:t>
            </a:r>
            <a:r>
              <a:rPr lang="en-US" dirty="0" err="1"/>
              <a:t>bị</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_</a:t>
            </a:r>
            <a:r>
              <a:rPr lang="en-US" dirty="0" err="1"/>
              <a:t>Ngoài</a:t>
            </a:r>
            <a:r>
              <a:rPr lang="en-US" dirty="0"/>
              <a:t> ra </a:t>
            </a:r>
            <a:r>
              <a:rPr lang="en-US" dirty="0" err="1"/>
              <a:t>khi</a:t>
            </a:r>
            <a:r>
              <a:rPr lang="en-US" dirty="0"/>
              <a:t> </a:t>
            </a:r>
            <a:r>
              <a:rPr lang="en-US" dirty="0" err="1"/>
              <a:t>chúng</a:t>
            </a:r>
            <a:r>
              <a:rPr lang="en-US" dirty="0"/>
              <a:t> ta </a:t>
            </a:r>
            <a:r>
              <a:rPr lang="en-US" dirty="0" err="1"/>
              <a:t>đi</a:t>
            </a:r>
            <a:r>
              <a:rPr lang="en-US" dirty="0"/>
              <a:t> </a:t>
            </a:r>
            <a:r>
              <a:rPr lang="en-US" dirty="0" err="1"/>
              <a:t>khảo</a:t>
            </a:r>
            <a:r>
              <a:rPr lang="en-US" dirty="0"/>
              <a:t> </a:t>
            </a:r>
            <a:r>
              <a:rPr lang="en-US" dirty="0" err="1"/>
              <a:t>sát</a:t>
            </a:r>
            <a:r>
              <a:rPr lang="en-US" dirty="0"/>
              <a:t> </a:t>
            </a:r>
            <a:r>
              <a:rPr lang="en-US" dirty="0" err="1"/>
              <a:t>thực</a:t>
            </a:r>
            <a:r>
              <a:rPr lang="en-US" dirty="0"/>
              <a:t> </a:t>
            </a:r>
            <a:r>
              <a:rPr lang="en-US" dirty="0" err="1"/>
              <a:t>tế</a:t>
            </a:r>
            <a:r>
              <a:rPr lang="en-US" dirty="0"/>
              <a:t> </a:t>
            </a:r>
            <a:r>
              <a:rPr lang="en-US" dirty="0" err="1"/>
              <a:t>nên</a:t>
            </a:r>
            <a:r>
              <a:rPr lang="en-US" dirty="0"/>
              <a:t> </a:t>
            </a:r>
            <a:r>
              <a:rPr lang="en-US" dirty="0" err="1"/>
              <a:t>chuẩn</a:t>
            </a:r>
            <a:r>
              <a:rPr lang="en-US" dirty="0"/>
              <a:t> </a:t>
            </a:r>
            <a:r>
              <a:rPr lang="en-US" dirty="0" err="1"/>
              <a:t>bị</a:t>
            </a:r>
            <a:r>
              <a:rPr lang="en-US" dirty="0"/>
              <a:t> 1 </a:t>
            </a:r>
            <a:r>
              <a:rPr lang="en-US" dirty="0" err="1"/>
              <a:t>phiếu</a:t>
            </a:r>
            <a:r>
              <a:rPr lang="en-US" dirty="0"/>
              <a:t> </a:t>
            </a:r>
            <a:r>
              <a:rPr lang="en-US" dirty="0" err="1"/>
              <a:t>khảo</a:t>
            </a:r>
            <a:r>
              <a:rPr lang="en-US" dirty="0"/>
              <a:t> </a:t>
            </a:r>
            <a:r>
              <a:rPr lang="en-US" dirty="0" err="1"/>
              <a:t>sát</a:t>
            </a:r>
            <a:r>
              <a:rPr lang="en-US" dirty="0"/>
              <a:t> </a:t>
            </a:r>
            <a:r>
              <a:rPr lang="en-US" dirty="0" err="1"/>
              <a:t>để</a:t>
            </a:r>
            <a:r>
              <a:rPr lang="en-US" dirty="0"/>
              <a:t> </a:t>
            </a:r>
            <a:r>
              <a:rPr lang="en-US" dirty="0" err="1"/>
              <a:t>dễ</a:t>
            </a:r>
            <a:r>
              <a:rPr lang="en-US" dirty="0"/>
              <a:t> </a:t>
            </a:r>
            <a:r>
              <a:rPr lang="en-US" dirty="0" err="1"/>
              <a:t>dàng</a:t>
            </a:r>
            <a:r>
              <a:rPr lang="en-US" dirty="0"/>
              <a:t> </a:t>
            </a:r>
            <a:r>
              <a:rPr lang="en-US" dirty="0" err="1"/>
              <a:t>ghi</a:t>
            </a:r>
            <a:r>
              <a:rPr lang="en-US" dirty="0"/>
              <a:t> </a:t>
            </a:r>
            <a:r>
              <a:rPr lang="en-US" dirty="0" err="1"/>
              <a:t>chú</a:t>
            </a:r>
            <a:r>
              <a:rPr lang="en-US" dirty="0"/>
              <a:t> </a:t>
            </a:r>
            <a:r>
              <a:rPr lang="en-US" dirty="0" err="1"/>
              <a:t>và</a:t>
            </a:r>
            <a:r>
              <a:rPr lang="en-US" dirty="0"/>
              <a:t> </a:t>
            </a:r>
            <a:r>
              <a:rPr lang="en-US" dirty="0" err="1"/>
              <a:t>chốt</a:t>
            </a:r>
            <a:r>
              <a:rPr lang="en-US" dirty="0"/>
              <a:t> </a:t>
            </a:r>
            <a:r>
              <a:rPr lang="en-US" dirty="0" err="1"/>
              <a:t>phương</a:t>
            </a:r>
            <a:r>
              <a:rPr lang="en-US" dirty="0"/>
              <a:t> </a:t>
            </a:r>
            <a:r>
              <a:rPr lang="en-US" dirty="0" err="1"/>
              <a:t>án</a:t>
            </a:r>
            <a:r>
              <a:rPr lang="en-US" dirty="0"/>
              <a:t>, </a:t>
            </a:r>
            <a:r>
              <a:rPr lang="en-US" dirty="0" err="1"/>
              <a:t>thiết</a:t>
            </a:r>
            <a:r>
              <a:rPr lang="en-US" dirty="0"/>
              <a:t> </a:t>
            </a:r>
            <a:r>
              <a:rPr lang="en-US" dirty="0" err="1"/>
              <a:t>bị</a:t>
            </a:r>
            <a:r>
              <a:rPr lang="en-US" dirty="0"/>
              <a:t> </a:t>
            </a:r>
            <a:r>
              <a:rPr lang="en-US" dirty="0" err="1"/>
              <a:t>cũng</a:t>
            </a:r>
            <a:r>
              <a:rPr lang="en-US" dirty="0"/>
              <a:t> </a:t>
            </a:r>
            <a:r>
              <a:rPr lang="en-US" dirty="0" err="1"/>
              <a:t>như</a:t>
            </a:r>
            <a:r>
              <a:rPr lang="en-US" dirty="0"/>
              <a:t> </a:t>
            </a:r>
            <a:r>
              <a:rPr lang="en-US" dirty="0" err="1"/>
              <a:t>những</a:t>
            </a:r>
            <a:r>
              <a:rPr lang="en-US" dirty="0"/>
              <a:t> </a:t>
            </a:r>
            <a:r>
              <a:rPr lang="en-US" dirty="0" err="1"/>
              <a:t>vấn</a:t>
            </a:r>
            <a:r>
              <a:rPr lang="en-US" dirty="0"/>
              <a:t> </a:t>
            </a:r>
            <a:r>
              <a:rPr lang="en-US" dirty="0" err="1"/>
              <a:t>đề</a:t>
            </a:r>
            <a:r>
              <a:rPr lang="en-US" dirty="0"/>
              <a:t> </a:t>
            </a:r>
            <a:r>
              <a:rPr lang="en-US" dirty="0" err="1"/>
              <a:t>phát</a:t>
            </a:r>
            <a:r>
              <a:rPr lang="en-US" dirty="0"/>
              <a:t> </a:t>
            </a:r>
            <a:r>
              <a:rPr lang="en-US" dirty="0" err="1"/>
              <a:t>sinh</a:t>
            </a:r>
            <a:r>
              <a:rPr lang="en-US" dirty="0"/>
              <a:t> </a:t>
            </a:r>
            <a:r>
              <a:rPr lang="en-US" dirty="0" err="1"/>
              <a:t>với</a:t>
            </a:r>
            <a:r>
              <a:rPr lang="en-US" dirty="0"/>
              <a:t> </a:t>
            </a:r>
            <a:r>
              <a:rPr lang="en-US" dirty="0" err="1"/>
              <a:t>khách</a:t>
            </a:r>
            <a:r>
              <a:rPr lang="en-US" dirty="0"/>
              <a:t> </a:t>
            </a:r>
            <a:r>
              <a:rPr lang="en-US" dirty="0" err="1"/>
              <a:t>hàng</a:t>
            </a:r>
            <a:r>
              <a:rPr lang="en-US" dirty="0"/>
              <a:t>.	</a:t>
            </a:r>
          </a:p>
        </p:txBody>
      </p:sp>
      <p:sp>
        <p:nvSpPr>
          <p:cNvPr id="4" name="Slide Number Placeholder 3"/>
          <p:cNvSpPr>
            <a:spLocks noGrp="1"/>
          </p:cNvSpPr>
          <p:nvPr>
            <p:ph type="sldNum" sz="quarter" idx="5"/>
          </p:nvPr>
        </p:nvSpPr>
        <p:spPr/>
        <p:txBody>
          <a:bodyPr/>
          <a:lstStyle/>
          <a:p>
            <a:fld id="{819338AB-D442-412A-A550-E34F29DFB515}" type="slidenum">
              <a:rPr lang="en-US" smtClean="0"/>
              <a:t>7</a:t>
            </a:fld>
            <a:endParaRPr lang="en-US"/>
          </a:p>
        </p:txBody>
      </p:sp>
    </p:spTree>
    <p:extLst>
      <p:ext uri="{BB962C8B-B14F-4D97-AF65-F5344CB8AC3E}">
        <p14:creationId xmlns:p14="http://schemas.microsoft.com/office/powerpoint/2010/main" val="4061522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Đầu</a:t>
            </a:r>
            <a:r>
              <a:rPr lang="en-US" dirty="0"/>
              <a:t> </a:t>
            </a:r>
            <a:r>
              <a:rPr lang="en-US" dirty="0" err="1"/>
              <a:t>tiên</a:t>
            </a:r>
            <a:r>
              <a:rPr lang="en-US" dirty="0"/>
              <a:t> </a:t>
            </a:r>
            <a:r>
              <a:rPr lang="en-US" dirty="0" err="1"/>
              <a:t>em</a:t>
            </a:r>
            <a:r>
              <a:rPr lang="en-US" dirty="0"/>
              <a:t> </a:t>
            </a:r>
            <a:r>
              <a:rPr lang="en-US" dirty="0" err="1"/>
              <a:t>sẽ</a:t>
            </a:r>
            <a:r>
              <a:rPr lang="en-US" dirty="0"/>
              <a:t> </a:t>
            </a:r>
            <a:r>
              <a:rPr lang="en-US" dirty="0" err="1"/>
              <a:t>hướng</a:t>
            </a:r>
            <a:r>
              <a:rPr lang="en-US" dirty="0"/>
              <a:t> </a:t>
            </a:r>
            <a:r>
              <a:rPr lang="en-US" dirty="0" err="1"/>
              <a:t>dẫn</a:t>
            </a:r>
            <a:r>
              <a:rPr lang="en-US" dirty="0"/>
              <a:t> </a:t>
            </a:r>
            <a:r>
              <a:rPr lang="en-US" dirty="0" err="1"/>
              <a:t>mọi</a:t>
            </a:r>
            <a:r>
              <a:rPr lang="en-US" dirty="0"/>
              <a:t> </a:t>
            </a:r>
            <a:r>
              <a:rPr lang="en-US" dirty="0" err="1"/>
              <a:t>người</a:t>
            </a:r>
            <a:r>
              <a:rPr lang="en-US" dirty="0"/>
              <a:t> </a:t>
            </a:r>
            <a:r>
              <a:rPr lang="en-US" dirty="0" err="1"/>
              <a:t>cách</a:t>
            </a:r>
            <a:r>
              <a:rPr lang="en-US" dirty="0"/>
              <a:t> </a:t>
            </a:r>
            <a:r>
              <a:rPr lang="en-US" dirty="0" err="1"/>
              <a:t>bố</a:t>
            </a:r>
            <a:r>
              <a:rPr lang="en-US" dirty="0"/>
              <a:t> </a:t>
            </a:r>
            <a:r>
              <a:rPr lang="en-US" dirty="0" err="1"/>
              <a:t>trí</a:t>
            </a:r>
            <a:r>
              <a:rPr lang="en-US" dirty="0"/>
              <a:t> </a:t>
            </a:r>
            <a:r>
              <a:rPr lang="en-US" dirty="0" err="1"/>
              <a:t>thiết</a:t>
            </a:r>
            <a:r>
              <a:rPr lang="en-US" dirty="0"/>
              <a:t> </a:t>
            </a:r>
            <a:r>
              <a:rPr lang="en-US" dirty="0" err="1"/>
              <a:t>bị</a:t>
            </a:r>
            <a:r>
              <a:rPr lang="en-US" dirty="0"/>
              <a:t> </a:t>
            </a:r>
            <a:r>
              <a:rPr lang="en-US" dirty="0" err="1"/>
              <a:t>trên</a:t>
            </a:r>
            <a:r>
              <a:rPr lang="en-US" dirty="0"/>
              <a:t> </a:t>
            </a:r>
            <a:r>
              <a:rPr lang="en-US" dirty="0" err="1"/>
              <a:t>bản</a:t>
            </a:r>
            <a:r>
              <a:rPr lang="en-US" dirty="0"/>
              <a:t> </a:t>
            </a:r>
            <a:r>
              <a:rPr lang="en-US" dirty="0" err="1"/>
              <a:t>vẽ</a:t>
            </a:r>
            <a:r>
              <a:rPr lang="en-US" dirty="0"/>
              <a:t>.</a:t>
            </a:r>
          </a:p>
          <a:p>
            <a:r>
              <a:rPr lang="en-US" dirty="0"/>
              <a:t>	_ </a:t>
            </a:r>
            <a:r>
              <a:rPr lang="en-US" dirty="0" err="1"/>
              <a:t>Thường</a:t>
            </a:r>
            <a:r>
              <a:rPr lang="en-US" dirty="0"/>
              <a:t> </a:t>
            </a:r>
            <a:r>
              <a:rPr lang="en-US" dirty="0" err="1"/>
              <a:t>thì</a:t>
            </a:r>
            <a:r>
              <a:rPr lang="en-US" dirty="0"/>
              <a:t> </a:t>
            </a:r>
            <a:r>
              <a:rPr lang="en-US" dirty="0" err="1"/>
              <a:t>bên</a:t>
            </a:r>
            <a:r>
              <a:rPr lang="en-US" dirty="0"/>
              <a:t> ME </a:t>
            </a:r>
            <a:r>
              <a:rPr lang="en-US" dirty="0" err="1"/>
              <a:t>họ</a:t>
            </a:r>
            <a:r>
              <a:rPr lang="en-US" dirty="0"/>
              <a:t> </a:t>
            </a:r>
            <a:r>
              <a:rPr lang="en-US" dirty="0" err="1"/>
              <a:t>sẽ</a:t>
            </a:r>
            <a:r>
              <a:rPr lang="en-US" dirty="0"/>
              <a:t> </a:t>
            </a:r>
            <a:r>
              <a:rPr lang="en-US" dirty="0" err="1"/>
              <a:t>bố</a:t>
            </a:r>
            <a:r>
              <a:rPr lang="en-US" dirty="0"/>
              <a:t> </a:t>
            </a:r>
            <a:r>
              <a:rPr lang="en-US" dirty="0" err="1"/>
              <a:t>trí</a:t>
            </a:r>
            <a:r>
              <a:rPr lang="en-US" dirty="0"/>
              <a:t> </a:t>
            </a:r>
            <a:r>
              <a:rPr lang="en-US" dirty="0" err="1"/>
              <a:t>đèn</a:t>
            </a:r>
            <a:r>
              <a:rPr lang="en-US" dirty="0"/>
              <a:t> </a:t>
            </a:r>
            <a:r>
              <a:rPr lang="en-US" dirty="0" err="1"/>
              <a:t>và</a:t>
            </a:r>
            <a:r>
              <a:rPr lang="en-US" dirty="0"/>
              <a:t> </a:t>
            </a:r>
            <a:r>
              <a:rPr lang="en-US" dirty="0" err="1"/>
              <a:t>công</a:t>
            </a:r>
            <a:r>
              <a:rPr lang="en-US" dirty="0"/>
              <a:t> </a:t>
            </a:r>
            <a:r>
              <a:rPr lang="en-US" dirty="0" err="1"/>
              <a:t>tắc</a:t>
            </a:r>
            <a:r>
              <a:rPr lang="en-US" dirty="0"/>
              <a:t> </a:t>
            </a:r>
            <a:r>
              <a:rPr lang="en-US" dirty="0" err="1"/>
              <a:t>cũng</a:t>
            </a:r>
            <a:r>
              <a:rPr lang="en-US" dirty="0"/>
              <a:t> </a:t>
            </a:r>
            <a:r>
              <a:rPr lang="en-US" dirty="0" err="1"/>
              <a:t>như</a:t>
            </a:r>
            <a:r>
              <a:rPr lang="en-US" dirty="0"/>
              <a:t> </a:t>
            </a:r>
            <a:r>
              <a:rPr lang="en-US" dirty="0" err="1"/>
              <a:t>đi</a:t>
            </a:r>
            <a:r>
              <a:rPr lang="en-US" dirty="0"/>
              <a:t> </a:t>
            </a:r>
            <a:r>
              <a:rPr lang="en-US" dirty="0" err="1"/>
              <a:t>dây</a:t>
            </a:r>
            <a:r>
              <a:rPr lang="en-US" dirty="0"/>
              <a:t> </a:t>
            </a:r>
            <a:r>
              <a:rPr lang="en-US" dirty="0" err="1"/>
              <a:t>điện</a:t>
            </a:r>
            <a:r>
              <a:rPr lang="en-US" dirty="0"/>
              <a:t>. </a:t>
            </a:r>
            <a:r>
              <a:rPr lang="en-US" dirty="0" err="1"/>
              <a:t>Vì</a:t>
            </a:r>
            <a:r>
              <a:rPr lang="en-US" dirty="0"/>
              <a:t> </a:t>
            </a:r>
            <a:r>
              <a:rPr lang="en-US" dirty="0" err="1"/>
              <a:t>vậy</a:t>
            </a:r>
            <a:r>
              <a:rPr lang="en-US" dirty="0"/>
              <a:t> </a:t>
            </a:r>
            <a:r>
              <a:rPr lang="en-US" dirty="0" err="1"/>
              <a:t>chúng</a:t>
            </a:r>
            <a:r>
              <a:rPr lang="en-US" dirty="0"/>
              <a:t> ta </a:t>
            </a:r>
            <a:r>
              <a:rPr lang="en-US" dirty="0" err="1"/>
              <a:t>chỉ</a:t>
            </a:r>
            <a:r>
              <a:rPr lang="en-US" dirty="0"/>
              <a:t> </a:t>
            </a:r>
            <a:r>
              <a:rPr lang="en-US" dirty="0" err="1"/>
              <a:t>cần</a:t>
            </a:r>
            <a:r>
              <a:rPr lang="en-US" dirty="0"/>
              <a:t> </a:t>
            </a:r>
            <a:r>
              <a:rPr lang="en-US" dirty="0" err="1"/>
              <a:t>dựa</a:t>
            </a:r>
            <a:r>
              <a:rPr lang="en-US" dirty="0"/>
              <a:t> </a:t>
            </a:r>
            <a:r>
              <a:rPr lang="en-US" dirty="0" err="1"/>
              <a:t>trên</a:t>
            </a:r>
            <a:r>
              <a:rPr lang="en-US" dirty="0"/>
              <a:t> </a:t>
            </a:r>
            <a:r>
              <a:rPr lang="en-US" dirty="0" err="1"/>
              <a:t>số</a:t>
            </a:r>
            <a:r>
              <a:rPr lang="en-US" dirty="0"/>
              <a:t> </a:t>
            </a:r>
            <a:r>
              <a:rPr lang="en-US" dirty="0" err="1"/>
              <a:t>lượng</a:t>
            </a:r>
            <a:r>
              <a:rPr lang="en-US" dirty="0"/>
              <a:t> </a:t>
            </a:r>
            <a:r>
              <a:rPr lang="en-US" dirty="0" err="1"/>
              <a:t>công</a:t>
            </a:r>
            <a:r>
              <a:rPr lang="en-US" dirty="0"/>
              <a:t> </a:t>
            </a:r>
            <a:r>
              <a:rPr lang="en-US" dirty="0" err="1"/>
              <a:t>tắc</a:t>
            </a:r>
            <a:r>
              <a:rPr lang="en-US" dirty="0"/>
              <a:t> </a:t>
            </a:r>
            <a:r>
              <a:rPr lang="en-US" dirty="0" err="1"/>
              <a:t>mà</a:t>
            </a:r>
            <a:r>
              <a:rPr lang="en-US" dirty="0"/>
              <a:t> </a:t>
            </a:r>
            <a:r>
              <a:rPr lang="en-US" dirty="0" err="1"/>
              <a:t>họ</a:t>
            </a:r>
            <a:r>
              <a:rPr lang="en-US" dirty="0"/>
              <a:t> </a:t>
            </a:r>
            <a:r>
              <a:rPr lang="en-US" dirty="0" err="1"/>
              <a:t>đã</a:t>
            </a:r>
            <a:r>
              <a:rPr lang="en-US" dirty="0"/>
              <a:t> </a:t>
            </a:r>
            <a:r>
              <a:rPr lang="en-US" dirty="0" err="1"/>
              <a:t>bố</a:t>
            </a:r>
            <a:r>
              <a:rPr lang="en-US" dirty="0"/>
              <a:t> </a:t>
            </a:r>
            <a:r>
              <a:rPr lang="en-US" dirty="0" err="1"/>
              <a:t>trí</a:t>
            </a:r>
            <a:r>
              <a:rPr lang="en-US" dirty="0"/>
              <a:t> </a:t>
            </a:r>
            <a:r>
              <a:rPr lang="en-US" dirty="0" err="1"/>
              <a:t>để</a:t>
            </a:r>
            <a:r>
              <a:rPr lang="en-US" dirty="0"/>
              <a:t> </a:t>
            </a:r>
            <a:r>
              <a:rPr lang="en-US" dirty="0" err="1"/>
              <a:t>chọn</a:t>
            </a:r>
            <a:r>
              <a:rPr lang="en-US" dirty="0"/>
              <a:t> </a:t>
            </a:r>
            <a:r>
              <a:rPr lang="en-US" dirty="0" err="1"/>
              <a:t>thiết</a:t>
            </a:r>
            <a:r>
              <a:rPr lang="en-US" dirty="0"/>
              <a:t> </a:t>
            </a:r>
            <a:r>
              <a:rPr lang="en-US" dirty="0" err="1"/>
              <a:t>bị</a:t>
            </a:r>
            <a:r>
              <a:rPr lang="en-US" dirty="0"/>
              <a:t> </a:t>
            </a:r>
            <a:r>
              <a:rPr lang="en-US" dirty="0" err="1"/>
              <a:t>cho</a:t>
            </a:r>
            <a:r>
              <a:rPr lang="en-US" dirty="0"/>
              <a:t> </a:t>
            </a:r>
            <a:r>
              <a:rPr lang="en-US" dirty="0" err="1"/>
              <a:t>phù</a:t>
            </a:r>
            <a:r>
              <a:rPr lang="en-US" dirty="0"/>
              <a:t> </a:t>
            </a:r>
            <a:r>
              <a:rPr lang="en-US" dirty="0" err="1"/>
              <a:t>hợp</a:t>
            </a:r>
            <a:r>
              <a:rPr lang="en-US" dirty="0"/>
              <a:t> </a:t>
            </a:r>
          </a:p>
        </p:txBody>
      </p:sp>
      <p:sp>
        <p:nvSpPr>
          <p:cNvPr id="4" name="Slide Number Placeholder 3"/>
          <p:cNvSpPr>
            <a:spLocks noGrp="1"/>
          </p:cNvSpPr>
          <p:nvPr>
            <p:ph type="sldNum" sz="quarter" idx="5"/>
          </p:nvPr>
        </p:nvSpPr>
        <p:spPr/>
        <p:txBody>
          <a:bodyPr/>
          <a:lstStyle/>
          <a:p>
            <a:fld id="{819338AB-D442-412A-A550-E34F29DFB515}" type="slidenum">
              <a:rPr lang="en-US" smtClean="0"/>
              <a:t>8</a:t>
            </a:fld>
            <a:endParaRPr lang="en-US"/>
          </a:p>
        </p:txBody>
      </p:sp>
    </p:spTree>
    <p:extLst>
      <p:ext uri="{BB962C8B-B14F-4D97-AF65-F5344CB8AC3E}">
        <p14:creationId xmlns:p14="http://schemas.microsoft.com/office/powerpoint/2010/main" val="2213266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Như</a:t>
            </a:r>
            <a:r>
              <a:rPr lang="en-US" dirty="0"/>
              <a:t> </a:t>
            </a:r>
            <a:r>
              <a:rPr lang="en-US" dirty="0" err="1"/>
              <a:t>vậy</a:t>
            </a:r>
            <a:r>
              <a:rPr lang="en-US" dirty="0"/>
              <a:t> </a:t>
            </a:r>
            <a:r>
              <a:rPr lang="en-US" dirty="0" err="1"/>
              <a:t>là</a:t>
            </a:r>
            <a:r>
              <a:rPr lang="en-US" dirty="0"/>
              <a:t> </a:t>
            </a:r>
            <a:r>
              <a:rPr lang="en-US" dirty="0" err="1"/>
              <a:t>em</a:t>
            </a:r>
            <a:r>
              <a:rPr lang="en-US" dirty="0"/>
              <a:t> </a:t>
            </a:r>
            <a:r>
              <a:rPr lang="en-US" dirty="0" err="1"/>
              <a:t>đã</a:t>
            </a:r>
            <a:r>
              <a:rPr lang="en-US" dirty="0"/>
              <a:t> </a:t>
            </a:r>
            <a:r>
              <a:rPr lang="en-US" dirty="0" err="1"/>
              <a:t>hướng</a:t>
            </a:r>
            <a:r>
              <a:rPr lang="en-US" dirty="0"/>
              <a:t> </a:t>
            </a:r>
            <a:r>
              <a:rPr lang="en-US" dirty="0" err="1"/>
              <a:t>dẫn</a:t>
            </a:r>
            <a:r>
              <a:rPr lang="en-US" dirty="0"/>
              <a:t> </a:t>
            </a:r>
            <a:r>
              <a:rPr lang="en-US" dirty="0" err="1"/>
              <a:t>mọi</a:t>
            </a:r>
            <a:r>
              <a:rPr lang="en-US" dirty="0"/>
              <a:t> </a:t>
            </a:r>
            <a:r>
              <a:rPr lang="en-US" dirty="0" err="1"/>
              <a:t>người</a:t>
            </a:r>
            <a:r>
              <a:rPr lang="en-US" dirty="0"/>
              <a:t> </a:t>
            </a:r>
            <a:r>
              <a:rPr lang="en-US" dirty="0" err="1"/>
              <a:t>cách</a:t>
            </a:r>
            <a:r>
              <a:rPr lang="en-US" dirty="0"/>
              <a:t> </a:t>
            </a:r>
            <a:r>
              <a:rPr lang="en-US" dirty="0" err="1"/>
              <a:t>bố</a:t>
            </a:r>
            <a:r>
              <a:rPr lang="en-US" dirty="0"/>
              <a:t> </a:t>
            </a:r>
            <a:r>
              <a:rPr lang="en-US" dirty="0" err="1"/>
              <a:t>trí</a:t>
            </a:r>
            <a:r>
              <a:rPr lang="en-US" dirty="0"/>
              <a:t> </a:t>
            </a:r>
            <a:r>
              <a:rPr lang="en-US" dirty="0" err="1"/>
              <a:t>thiết</a:t>
            </a:r>
            <a:r>
              <a:rPr lang="en-US" dirty="0"/>
              <a:t> </a:t>
            </a:r>
            <a:r>
              <a:rPr lang="en-US" dirty="0" err="1"/>
              <a:t>bị</a:t>
            </a:r>
            <a:r>
              <a:rPr lang="en-US" dirty="0"/>
              <a:t> </a:t>
            </a:r>
            <a:r>
              <a:rPr lang="en-US" dirty="0" err="1"/>
              <a:t>dựa</a:t>
            </a:r>
            <a:r>
              <a:rPr lang="en-US" dirty="0"/>
              <a:t> </a:t>
            </a:r>
            <a:r>
              <a:rPr lang="en-US" dirty="0" err="1"/>
              <a:t>trên</a:t>
            </a:r>
            <a:r>
              <a:rPr lang="en-US" dirty="0"/>
              <a:t> </a:t>
            </a:r>
            <a:r>
              <a:rPr lang="en-US" dirty="0" err="1"/>
              <a:t>bảng</a:t>
            </a:r>
            <a:r>
              <a:rPr lang="en-US" dirty="0"/>
              <a:t> </a:t>
            </a:r>
            <a:r>
              <a:rPr lang="en-US" dirty="0" err="1"/>
              <a:t>vẽ</a:t>
            </a:r>
            <a:r>
              <a:rPr lang="en-US" dirty="0"/>
              <a:t> </a:t>
            </a:r>
            <a:r>
              <a:rPr lang="en-US" dirty="0" err="1"/>
              <a:t>điện</a:t>
            </a:r>
            <a:r>
              <a:rPr lang="en-US" dirty="0"/>
              <a:t>. </a:t>
            </a:r>
            <a:r>
              <a:rPr lang="en-US" dirty="0" err="1"/>
              <a:t>Trước</a:t>
            </a:r>
            <a:r>
              <a:rPr lang="en-US" dirty="0"/>
              <a:t> </a:t>
            </a:r>
            <a:r>
              <a:rPr lang="en-US" dirty="0" err="1"/>
              <a:t>khi</a:t>
            </a:r>
            <a:r>
              <a:rPr lang="en-US" dirty="0"/>
              <a:t> ta </a:t>
            </a:r>
            <a:r>
              <a:rPr lang="en-US" dirty="0" err="1"/>
              <a:t>đến</a:t>
            </a:r>
            <a:r>
              <a:rPr lang="en-US" dirty="0"/>
              <a:t> </a:t>
            </a:r>
            <a:r>
              <a:rPr lang="en-US" dirty="0" err="1"/>
              <a:t>với</a:t>
            </a:r>
            <a:r>
              <a:rPr lang="en-US" dirty="0"/>
              <a:t> </a:t>
            </a:r>
            <a:r>
              <a:rPr lang="en-US" dirty="0" err="1"/>
              <a:t>phần</a:t>
            </a:r>
            <a:r>
              <a:rPr lang="en-US" dirty="0"/>
              <a:t> 2 </a:t>
            </a:r>
            <a:r>
              <a:rPr lang="en-US" dirty="0" err="1"/>
              <a:t>thì</a:t>
            </a:r>
            <a:r>
              <a:rPr lang="en-US" dirty="0"/>
              <a:t> </a:t>
            </a:r>
            <a:r>
              <a:rPr lang="en-US" dirty="0" err="1"/>
              <a:t>mọi</a:t>
            </a:r>
            <a:r>
              <a:rPr lang="en-US" dirty="0"/>
              <a:t> ng </a:t>
            </a:r>
            <a:r>
              <a:rPr lang="en-US" dirty="0" err="1"/>
              <a:t>có</a:t>
            </a:r>
            <a:r>
              <a:rPr lang="en-US" dirty="0"/>
              <a:t> </a:t>
            </a:r>
            <a:r>
              <a:rPr lang="en-US" dirty="0" err="1"/>
              <a:t>thắc</a:t>
            </a:r>
            <a:r>
              <a:rPr lang="en-US" dirty="0"/>
              <a:t> </a:t>
            </a:r>
            <a:r>
              <a:rPr lang="en-US" dirty="0" err="1"/>
              <a:t>mắc</a:t>
            </a:r>
            <a:r>
              <a:rPr lang="en-US" dirty="0"/>
              <a:t> </a:t>
            </a:r>
            <a:r>
              <a:rPr lang="en-US" dirty="0" err="1"/>
              <a:t>gì</a:t>
            </a:r>
            <a:r>
              <a:rPr lang="en-US" dirty="0"/>
              <a:t> ko ?</a:t>
            </a:r>
          </a:p>
        </p:txBody>
      </p:sp>
      <p:sp>
        <p:nvSpPr>
          <p:cNvPr id="4" name="Slide Number Placeholder 3"/>
          <p:cNvSpPr>
            <a:spLocks noGrp="1"/>
          </p:cNvSpPr>
          <p:nvPr>
            <p:ph type="sldNum" sz="quarter" idx="5"/>
          </p:nvPr>
        </p:nvSpPr>
        <p:spPr/>
        <p:txBody>
          <a:bodyPr/>
          <a:lstStyle/>
          <a:p>
            <a:fld id="{819338AB-D442-412A-A550-E34F29DFB515}" type="slidenum">
              <a:rPr lang="en-US" smtClean="0"/>
              <a:t>9</a:t>
            </a:fld>
            <a:endParaRPr lang="en-US"/>
          </a:p>
        </p:txBody>
      </p:sp>
    </p:spTree>
    <p:extLst>
      <p:ext uri="{BB962C8B-B14F-4D97-AF65-F5344CB8AC3E}">
        <p14:creationId xmlns:p14="http://schemas.microsoft.com/office/powerpoint/2010/main" val="113539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4A86-5AC9-4BD5-A5D0-D365EE33D7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46B3BB-17BF-4AE9-AABC-1EF590D14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A1676F-5139-4BB6-A8EC-B44A5E750F5D}"/>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5" name="Footer Placeholder 4">
            <a:extLst>
              <a:ext uri="{FF2B5EF4-FFF2-40B4-BE49-F238E27FC236}">
                <a16:creationId xmlns:a16="http://schemas.microsoft.com/office/drawing/2014/main" id="{CEA368FB-69EA-4F29-B6FB-8D035C513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455A1-0C13-436B-9CD2-6620FA848696}"/>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258307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A6786-955B-4AE7-9EAE-4C7CF5949C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F24B15-D4CC-415C-96BC-E1C1F3FAC9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D4411-0E24-4BEB-B96C-4BAE0D536639}"/>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5" name="Footer Placeholder 4">
            <a:extLst>
              <a:ext uri="{FF2B5EF4-FFF2-40B4-BE49-F238E27FC236}">
                <a16:creationId xmlns:a16="http://schemas.microsoft.com/office/drawing/2014/main" id="{CBFBBF43-CE13-4251-8B01-EDF7D43E9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8298F-57D8-40F1-BB3D-2AB293829F65}"/>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1061687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60517-F2B6-4378-8F46-12D88060CB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A2C8C7-C2E8-4C59-830D-D6ED85A0A1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DBBF0-91F3-4EB5-96B9-4FFDD805A1F2}"/>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5" name="Footer Placeholder 4">
            <a:extLst>
              <a:ext uri="{FF2B5EF4-FFF2-40B4-BE49-F238E27FC236}">
                <a16:creationId xmlns:a16="http://schemas.microsoft.com/office/drawing/2014/main" id="{152CB689-4243-4E30-BDD8-E1B7379F1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D84C2-AFAB-48F5-A32D-8FF608CFA59A}"/>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3203689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007">
    <p:spTree>
      <p:nvGrpSpPr>
        <p:cNvPr id="1" name=""/>
        <p:cNvGrpSpPr/>
        <p:nvPr/>
      </p:nvGrpSpPr>
      <p:grpSpPr>
        <a:xfrm>
          <a:off x="0" y="0"/>
          <a:ext cx="0" cy="0"/>
          <a:chOff x="0" y="0"/>
          <a:chExt cx="0" cy="0"/>
        </a:xfrm>
      </p:grpSpPr>
      <p:sp>
        <p:nvSpPr>
          <p:cNvPr id="71" name="Folien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2" name="placeholder.jpg"/>
          <p:cNvSpPr>
            <a:spLocks noGrp="1"/>
          </p:cNvSpPr>
          <p:nvPr>
            <p:ph type="pic" idx="13"/>
          </p:nvPr>
        </p:nvSpPr>
        <p:spPr>
          <a:xfrm>
            <a:off x="0" y="0"/>
            <a:ext cx="6350000" cy="5740400"/>
          </a:xfrm>
          <a:prstGeom prst="rect">
            <a:avLst/>
          </a:prstGeom>
          <a:blipFill>
            <a:blip r:embed="rId2"/>
            <a:stretch>
              <a:fillRect/>
            </a:stretch>
          </a:blipFill>
        </p:spPr>
        <p:txBody>
          <a:bodyPr lIns="91439" tIns="45719" rIns="91439" bIns="45719">
            <a:noAutofit/>
          </a:bodyPr>
          <a:lstStyle/>
          <a:p>
            <a:endParaRPr/>
          </a:p>
        </p:txBody>
      </p:sp>
      <p:sp>
        <p:nvSpPr>
          <p:cNvPr id="73" name="placeholder.jpg"/>
          <p:cNvSpPr>
            <a:spLocks noGrp="1"/>
          </p:cNvSpPr>
          <p:nvPr>
            <p:ph type="pic" sz="half" idx="14"/>
          </p:nvPr>
        </p:nvSpPr>
        <p:spPr>
          <a:xfrm>
            <a:off x="6350000" y="2311400"/>
            <a:ext cx="5842000" cy="4546600"/>
          </a:xfrm>
          <a:prstGeom prst="rect">
            <a:avLst/>
          </a:prstGeom>
          <a:blipFill>
            <a:blip r:embed="rId2"/>
            <a:stretch>
              <a:fillRect/>
            </a:stretch>
          </a:blipFill>
        </p:spPr>
        <p:txBody>
          <a:bodyPr lIns="91439" tIns="45719" rIns="91439" bIns="45719">
            <a:noAutofit/>
          </a:bodyPr>
          <a:lstStyle/>
          <a:p>
            <a:endParaRPr/>
          </a:p>
        </p:txBody>
      </p:sp>
    </p:spTree>
    <p:extLst>
      <p:ext uri="{BB962C8B-B14F-4D97-AF65-F5344CB8AC3E}">
        <p14:creationId xmlns:p14="http://schemas.microsoft.com/office/powerpoint/2010/main" val="41062696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8A5A-83BA-4493-A446-F2AD7A2452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DB2850-4611-4E7F-9337-51A29E705C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5D12-7E6C-4F33-901A-0E6CD26E2250}"/>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5" name="Footer Placeholder 4">
            <a:extLst>
              <a:ext uri="{FF2B5EF4-FFF2-40B4-BE49-F238E27FC236}">
                <a16:creationId xmlns:a16="http://schemas.microsoft.com/office/drawing/2014/main" id="{019AAE20-0C59-4BA1-9029-983C692AD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5413F-E961-460D-87FE-132E06AC2BE1}"/>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2397560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6376-E5BA-4F4A-BED3-A1BC9FF760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D00B32-CB51-4FFF-B8C7-2DB5B0F9B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B4B5E0-A388-4F52-8804-4DBF8A3D62EC}"/>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5" name="Footer Placeholder 4">
            <a:extLst>
              <a:ext uri="{FF2B5EF4-FFF2-40B4-BE49-F238E27FC236}">
                <a16:creationId xmlns:a16="http://schemas.microsoft.com/office/drawing/2014/main" id="{6750DC4C-DC88-45DB-9442-6458F1E91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A87F0-EB9C-4491-BB77-4A95E22D38F4}"/>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380775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E5B87-0A09-487E-AF41-050A7FFA9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4316E-7A29-4519-81E1-B3243276A7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7CB570-0668-4B3F-8FE4-BC9ADA337E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C35C6C-D260-4DEB-A0D0-4B4EE903FFE3}"/>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6" name="Footer Placeholder 5">
            <a:extLst>
              <a:ext uri="{FF2B5EF4-FFF2-40B4-BE49-F238E27FC236}">
                <a16:creationId xmlns:a16="http://schemas.microsoft.com/office/drawing/2014/main" id="{2C5A1760-FE20-47A6-8AC5-1B67FA619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ACA29-87FE-4BC9-8E86-DE704DC51D78}"/>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3951482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393B7-DB02-4EA1-B1FE-8FFAABEE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34052F-6A3A-4D55-82B1-3ED0DE348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115939-549C-476D-85D6-F5B94763F2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E046E5-EAA9-4814-B17C-B1CA472307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E4F191-F15D-4393-8588-4F51A5BDD3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0073E-77AC-4E09-85AF-4260B695988B}"/>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8" name="Footer Placeholder 7">
            <a:extLst>
              <a:ext uri="{FF2B5EF4-FFF2-40B4-BE49-F238E27FC236}">
                <a16:creationId xmlns:a16="http://schemas.microsoft.com/office/drawing/2014/main" id="{69773B81-C5A5-430F-9D89-A9039182D9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67FC28-BE97-433E-8B71-B1B288E7F6FB}"/>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383899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68FD9-3445-47F4-B009-F3ACA8A12F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AD10FF-42D5-40EC-917F-3F6D164242A3}"/>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4" name="Footer Placeholder 3">
            <a:extLst>
              <a:ext uri="{FF2B5EF4-FFF2-40B4-BE49-F238E27FC236}">
                <a16:creationId xmlns:a16="http://schemas.microsoft.com/office/drawing/2014/main" id="{68281DB6-B513-42E3-BC7F-4C6BA7051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694361-2572-47BA-B9F6-8628A55A665D}"/>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1339416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BAD70E-2A66-476D-ABC5-6155B95BE4A2}"/>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3" name="Footer Placeholder 2">
            <a:extLst>
              <a:ext uri="{FF2B5EF4-FFF2-40B4-BE49-F238E27FC236}">
                <a16:creationId xmlns:a16="http://schemas.microsoft.com/office/drawing/2014/main" id="{1BEDA378-4E3F-4667-88AB-5606A6C31E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668896-6B0E-4803-B178-CCE8061DA7ED}"/>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6732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2D3B-5DE7-40E2-B7D6-1340B6FD4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C8533B-8BFC-4CD4-8E2D-2B3285ECA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07877C-761E-463F-A74D-C41857E73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972AD0-7CC3-4D7F-BEA2-7BB84D9E3FC1}"/>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6" name="Footer Placeholder 5">
            <a:extLst>
              <a:ext uri="{FF2B5EF4-FFF2-40B4-BE49-F238E27FC236}">
                <a16:creationId xmlns:a16="http://schemas.microsoft.com/office/drawing/2014/main" id="{BC38D19E-3B83-4069-82FE-E71BD7FD44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578A3-EDB1-46D9-9E2A-F14902AD295D}"/>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829094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6FA1-5F20-4BD8-AC8E-E6DCC719F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8DC979-9F2B-485A-9BAA-806B4C8B6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BE4E68-D4A4-4CF2-B924-7D9C5A8A1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CCED1-6C55-4706-A1E4-5926FE70CDFA}"/>
              </a:ext>
            </a:extLst>
          </p:cNvPr>
          <p:cNvSpPr>
            <a:spLocks noGrp="1"/>
          </p:cNvSpPr>
          <p:nvPr>
            <p:ph type="dt" sz="half" idx="10"/>
          </p:nvPr>
        </p:nvSpPr>
        <p:spPr/>
        <p:txBody>
          <a:bodyPr/>
          <a:lstStyle/>
          <a:p>
            <a:fld id="{A6FFA35D-700F-4782-BCB3-624FB054AE16}" type="datetimeFigureOut">
              <a:rPr lang="en-US" smtClean="0"/>
              <a:t>9/27/2021</a:t>
            </a:fld>
            <a:endParaRPr lang="en-US"/>
          </a:p>
        </p:txBody>
      </p:sp>
      <p:sp>
        <p:nvSpPr>
          <p:cNvPr id="6" name="Footer Placeholder 5">
            <a:extLst>
              <a:ext uri="{FF2B5EF4-FFF2-40B4-BE49-F238E27FC236}">
                <a16:creationId xmlns:a16="http://schemas.microsoft.com/office/drawing/2014/main" id="{EFCE4031-695B-485C-9BA8-936D89015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EA415-F564-4613-BB27-58CFFFAEA4B3}"/>
              </a:ext>
            </a:extLst>
          </p:cNvPr>
          <p:cNvSpPr>
            <a:spLocks noGrp="1"/>
          </p:cNvSpPr>
          <p:nvPr>
            <p:ph type="sldNum" sz="quarter" idx="12"/>
          </p:nvPr>
        </p:nvSpPr>
        <p:spPr/>
        <p:txBody>
          <a:bodyPr/>
          <a:lstStyle/>
          <a:p>
            <a:fld id="{6343A852-E9AD-468F-ACFD-32F94FE324B9}" type="slidenum">
              <a:rPr lang="en-US" smtClean="0"/>
              <a:t>‹#›</a:t>
            </a:fld>
            <a:endParaRPr lang="en-US"/>
          </a:p>
        </p:txBody>
      </p:sp>
    </p:spTree>
    <p:extLst>
      <p:ext uri="{BB962C8B-B14F-4D97-AF65-F5344CB8AC3E}">
        <p14:creationId xmlns:p14="http://schemas.microsoft.com/office/powerpoint/2010/main" val="1705777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8177D1-8850-416C-839B-DF34564200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CE9041-C64E-41A5-BF63-3D3008F5B3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BE1D2-93EA-446A-AB29-64E4C5CC00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FFA35D-700F-4782-BCB3-624FB054AE16}" type="datetimeFigureOut">
              <a:rPr lang="en-US" smtClean="0"/>
              <a:t>9/27/2021</a:t>
            </a:fld>
            <a:endParaRPr lang="en-US"/>
          </a:p>
        </p:txBody>
      </p:sp>
      <p:sp>
        <p:nvSpPr>
          <p:cNvPr id="5" name="Footer Placeholder 4">
            <a:extLst>
              <a:ext uri="{FF2B5EF4-FFF2-40B4-BE49-F238E27FC236}">
                <a16:creationId xmlns:a16="http://schemas.microsoft.com/office/drawing/2014/main" id="{62A5BFED-1FB9-49E7-8156-1373181F1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EFBEB3-9BEB-41AF-8F23-D0C72397A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3A852-E9AD-468F-ACFD-32F94FE324B9}" type="slidenum">
              <a:rPr lang="en-US" smtClean="0"/>
              <a:t>‹#›</a:t>
            </a:fld>
            <a:endParaRPr lang="en-US"/>
          </a:p>
        </p:txBody>
      </p:sp>
    </p:spTree>
    <p:extLst>
      <p:ext uri="{BB962C8B-B14F-4D97-AF65-F5344CB8AC3E}">
        <p14:creationId xmlns:p14="http://schemas.microsoft.com/office/powerpoint/2010/main" val="28103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1.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image" Target="../media/image12.emf"/><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emf"/><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5.emf"/></Relationships>
</file>

<file path=ppt/slides/_rels/slide33.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4.png"/><Relationship Id="rId2" Type="http://schemas.openxmlformats.org/officeDocument/2006/relationships/image" Target="../media/image56.emf"/><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2.emf"/><Relationship Id="rId7" Type="http://schemas.openxmlformats.org/officeDocument/2006/relationships/image" Target="../media/image66.png"/><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59E3-3C2D-4EB4-863C-84483848A298}"/>
              </a:ext>
            </a:extLst>
          </p:cNvPr>
          <p:cNvSpPr>
            <a:spLocks noGrp="1"/>
          </p:cNvSpPr>
          <p:nvPr>
            <p:ph type="ctrTitle"/>
          </p:nvPr>
        </p:nvSpPr>
        <p:spPr>
          <a:xfrm>
            <a:off x="87357" y="4770689"/>
            <a:ext cx="9144000" cy="2387600"/>
          </a:xfrm>
        </p:spPr>
        <p:txBody>
          <a:bodyPr>
            <a:normAutofit fontScale="90000"/>
          </a:bodyPr>
          <a:lstStyle/>
          <a:p>
            <a:pPr rtl="0">
              <a:spcBef>
                <a:spcPts val="0"/>
              </a:spcBef>
              <a:spcAft>
                <a:spcPts val="0"/>
              </a:spcAft>
            </a:pPr>
            <a:r>
              <a:rPr lang="vi-VN" sz="4400" b="1" i="0" u="none" strike="noStrike" dirty="0">
                <a:solidFill>
                  <a:srgbClr val="000000"/>
                </a:solidFill>
                <a:effectLst/>
                <a:latin typeface="Arial" panose="020B0604020202020204" pitchFamily="34" charset="0"/>
              </a:rPr>
              <a:t>Hướng dẫn khảo sát, thi công, lắp đặt và đấu nối các thiết bị trong hệ sinh thái Smart Home Orvibo</a:t>
            </a:r>
            <a:r>
              <a:rPr lang="vi-VN" b="0" dirty="0">
                <a:effectLst/>
              </a:rPr>
              <a:t/>
            </a:r>
            <a:br>
              <a:rPr lang="vi-VN" b="0" dirty="0">
                <a:effectLst/>
              </a:rPr>
            </a:br>
            <a:r>
              <a:rPr lang="vi-VN" dirty="0"/>
              <a:t/>
            </a:r>
            <a:br>
              <a:rPr lang="vi-VN"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7660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E2527-D74A-48A6-AB7D-D3D5E949C2D6}"/>
              </a:ext>
            </a:extLst>
          </p:cNvPr>
          <p:cNvSpPr>
            <a:spLocks noGrp="1"/>
          </p:cNvSpPr>
          <p:nvPr>
            <p:ph type="title"/>
          </p:nvPr>
        </p:nvSpPr>
        <p:spPr>
          <a:xfrm>
            <a:off x="2054942" y="802339"/>
            <a:ext cx="10515600" cy="1325563"/>
          </a:xfrm>
        </p:spPr>
        <p:txBody>
          <a:bodyPr>
            <a:normAutofit/>
          </a:bodyPr>
          <a:lstStyle/>
          <a:p>
            <a:r>
              <a:rPr lang="en-US" sz="3200" b="1" i="0" u="none" strike="noStrike" dirty="0" smtClean="0">
                <a:solidFill>
                  <a:srgbClr val="000000"/>
                </a:solidFill>
                <a:effectLst/>
                <a:latin typeface="SVN-Gilroy" panose="00000500000000000000" pitchFamily="50" charset="0"/>
              </a:rPr>
              <a:t>II. </a:t>
            </a:r>
            <a:r>
              <a:rPr lang="vi-VN" sz="3200" b="1" i="0" u="none" strike="noStrike" dirty="0" smtClean="0">
                <a:solidFill>
                  <a:srgbClr val="000000"/>
                </a:solidFill>
                <a:effectLst/>
                <a:latin typeface="Arial" panose="020B0604020202020204" pitchFamily="34" charset="0"/>
              </a:rPr>
              <a:t>Các lưu ý trước khi thi công lắp đặt thiết bị</a:t>
            </a:r>
            <a:br>
              <a:rPr lang="vi-VN" sz="3200" b="1" i="0" u="none" strike="noStrike" dirty="0" smtClean="0">
                <a:solidFill>
                  <a:srgbClr val="000000"/>
                </a:solidFill>
                <a:effectLst/>
                <a:latin typeface="Arial" panose="020B0604020202020204" pitchFamily="34" charset="0"/>
              </a:rPr>
            </a:br>
            <a:endParaRPr lang="en-US" sz="3200" b="1" dirty="0">
              <a:latin typeface="SVN-Gilroy" panose="00000500000000000000" pitchFamily="50" charset="0"/>
            </a:endParaRPr>
          </a:p>
        </p:txBody>
      </p:sp>
      <p:sp>
        <p:nvSpPr>
          <p:cNvPr id="3" name="Content Placeholder 2">
            <a:extLst>
              <a:ext uri="{FF2B5EF4-FFF2-40B4-BE49-F238E27FC236}">
                <a16:creationId xmlns:a16="http://schemas.microsoft.com/office/drawing/2014/main" id="{71C42E7F-42D5-4C4A-89DA-BA9D6130408F}"/>
              </a:ext>
            </a:extLst>
          </p:cNvPr>
          <p:cNvSpPr>
            <a:spLocks noGrp="1"/>
          </p:cNvSpPr>
          <p:nvPr>
            <p:ph idx="1"/>
          </p:nvPr>
        </p:nvSpPr>
        <p:spPr>
          <a:xfrm>
            <a:off x="988818" y="2127902"/>
            <a:ext cx="10515600" cy="4603334"/>
          </a:xfrm>
        </p:spPr>
        <p:txBody>
          <a:bodyPr>
            <a:normAutofit/>
          </a:bodyPr>
          <a:lstStyle/>
          <a:p>
            <a:r>
              <a:rPr lang="en-US" sz="2000" dirty="0" err="1">
                <a:latin typeface="SVN-Gilroy" panose="00000500000000000000" pitchFamily="50" charset="0"/>
              </a:rPr>
              <a:t>Các</a:t>
            </a:r>
            <a:r>
              <a:rPr lang="en-US" sz="2000" dirty="0">
                <a:latin typeface="SVN-Gilroy" panose="00000500000000000000" pitchFamily="50" charset="0"/>
              </a:rPr>
              <a:t> </a:t>
            </a:r>
            <a:r>
              <a:rPr lang="en-US" sz="2000" dirty="0" err="1">
                <a:latin typeface="SVN-Gilroy" panose="00000500000000000000" pitchFamily="50" charset="0"/>
              </a:rPr>
              <a:t>thiết</a:t>
            </a:r>
            <a:r>
              <a:rPr lang="en-US" sz="2000" dirty="0">
                <a:latin typeface="SVN-Gilroy" panose="00000500000000000000" pitchFamily="50" charset="0"/>
              </a:rPr>
              <a:t> </a:t>
            </a:r>
            <a:r>
              <a:rPr lang="en-US" sz="2000" dirty="0" err="1">
                <a:latin typeface="SVN-Gilroy" panose="00000500000000000000" pitchFamily="50" charset="0"/>
              </a:rPr>
              <a:t>bị</a:t>
            </a:r>
            <a:r>
              <a:rPr lang="en-US" sz="2000" dirty="0">
                <a:latin typeface="SVN-Gilroy" panose="00000500000000000000" pitchFamily="50" charset="0"/>
              </a:rPr>
              <a:t> </a:t>
            </a:r>
            <a:r>
              <a:rPr lang="en-US" sz="2000" dirty="0" err="1">
                <a:latin typeface="SVN-Gilroy" panose="00000500000000000000" pitchFamily="50" charset="0"/>
              </a:rPr>
              <a:t>sử</a:t>
            </a:r>
            <a:r>
              <a:rPr lang="en-US" sz="2000" dirty="0">
                <a:latin typeface="SVN-Gilroy" panose="00000500000000000000" pitchFamily="50" charset="0"/>
              </a:rPr>
              <a:t> </a:t>
            </a:r>
            <a:r>
              <a:rPr lang="en-US" sz="2000" dirty="0" err="1">
                <a:latin typeface="SVN-Gilroy" panose="00000500000000000000" pitchFamily="50" charset="0"/>
              </a:rPr>
              <a:t>dụng</a:t>
            </a:r>
            <a:r>
              <a:rPr lang="en-US" sz="2000" dirty="0">
                <a:latin typeface="SVN-Gilroy" panose="00000500000000000000" pitchFamily="50" charset="0"/>
              </a:rPr>
              <a:t> </a:t>
            </a:r>
            <a:r>
              <a:rPr lang="en-US" sz="2000" dirty="0" err="1">
                <a:latin typeface="SVN-Gilroy" panose="00000500000000000000" pitchFamily="50" charset="0"/>
              </a:rPr>
              <a:t>sóng</a:t>
            </a:r>
            <a:r>
              <a:rPr lang="en-US" sz="2000" dirty="0">
                <a:latin typeface="SVN-Gilroy" panose="00000500000000000000" pitchFamily="50" charset="0"/>
              </a:rPr>
              <a:t> </a:t>
            </a:r>
            <a:r>
              <a:rPr lang="en-US" sz="2000" dirty="0" err="1">
                <a:latin typeface="SVN-Gilroy" panose="00000500000000000000" pitchFamily="50" charset="0"/>
              </a:rPr>
              <a:t>Wifi</a:t>
            </a:r>
            <a:r>
              <a:rPr lang="en-US" sz="2000" dirty="0">
                <a:latin typeface="SVN-Gilroy" panose="00000500000000000000" pitchFamily="50" charset="0"/>
              </a:rPr>
              <a:t> </a:t>
            </a:r>
            <a:r>
              <a:rPr lang="en-US" sz="2000" dirty="0" err="1">
                <a:latin typeface="SVN-Gilroy" panose="00000500000000000000" pitchFamily="50" charset="0"/>
              </a:rPr>
              <a:t>trong</a:t>
            </a:r>
            <a:r>
              <a:rPr lang="en-US" sz="2000" dirty="0">
                <a:latin typeface="SVN-Gilroy" panose="00000500000000000000" pitchFamily="50" charset="0"/>
              </a:rPr>
              <a:t> </a:t>
            </a:r>
            <a:r>
              <a:rPr lang="en-US" sz="2000" dirty="0" err="1">
                <a:latin typeface="SVN-Gilroy" panose="00000500000000000000" pitchFamily="50" charset="0"/>
              </a:rPr>
              <a:t>hệ</a:t>
            </a:r>
            <a:r>
              <a:rPr lang="en-US" sz="2000" dirty="0">
                <a:latin typeface="SVN-Gilroy" panose="00000500000000000000" pitchFamily="50" charset="0"/>
              </a:rPr>
              <a:t> </a:t>
            </a:r>
            <a:r>
              <a:rPr lang="en-US" sz="2000" dirty="0" err="1">
                <a:latin typeface="SVN-Gilroy" panose="00000500000000000000" pitchFamily="50" charset="0"/>
              </a:rPr>
              <a:t>sinh</a:t>
            </a:r>
            <a:r>
              <a:rPr lang="en-US" sz="2000" dirty="0">
                <a:latin typeface="SVN-Gilroy" panose="00000500000000000000" pitchFamily="50" charset="0"/>
              </a:rPr>
              <a:t> </a:t>
            </a:r>
            <a:r>
              <a:rPr lang="en-US" sz="2000" dirty="0" err="1">
                <a:latin typeface="SVN-Gilroy" panose="00000500000000000000" pitchFamily="50" charset="0"/>
              </a:rPr>
              <a:t>thái</a:t>
            </a:r>
            <a:r>
              <a:rPr lang="en-US" sz="2000" dirty="0">
                <a:latin typeface="SVN-Gilroy" panose="00000500000000000000" pitchFamily="50" charset="0"/>
              </a:rPr>
              <a:t> </a:t>
            </a:r>
            <a:r>
              <a:rPr lang="en-US" sz="2000" dirty="0" err="1">
                <a:latin typeface="SVN-Gilroy" panose="00000500000000000000" pitchFamily="50" charset="0"/>
              </a:rPr>
              <a:t>Orvbio</a:t>
            </a:r>
            <a:r>
              <a:rPr lang="en-US" sz="2000" dirty="0">
                <a:latin typeface="SVN-Gilroy" panose="00000500000000000000" pitchFamily="50" charset="0"/>
              </a:rPr>
              <a:t> </a:t>
            </a:r>
            <a:r>
              <a:rPr lang="en-US" sz="2000" dirty="0" err="1">
                <a:latin typeface="SVN-Gilroy" panose="00000500000000000000" pitchFamily="50" charset="0"/>
              </a:rPr>
              <a:t>đều</a:t>
            </a:r>
            <a:r>
              <a:rPr lang="en-US" sz="2000" dirty="0">
                <a:latin typeface="SVN-Gilroy" panose="00000500000000000000" pitchFamily="50" charset="0"/>
              </a:rPr>
              <a:t> </a:t>
            </a:r>
            <a:r>
              <a:rPr lang="en-US" sz="2000" dirty="0" err="1">
                <a:latin typeface="SVN-Gilroy" panose="00000500000000000000" pitchFamily="50" charset="0"/>
              </a:rPr>
              <a:t>sử</a:t>
            </a:r>
            <a:r>
              <a:rPr lang="en-US" sz="2000" dirty="0">
                <a:latin typeface="SVN-Gilroy" panose="00000500000000000000" pitchFamily="50" charset="0"/>
              </a:rPr>
              <a:t> </a:t>
            </a:r>
            <a:r>
              <a:rPr lang="en-US" sz="2000" dirty="0" err="1">
                <a:latin typeface="SVN-Gilroy" panose="00000500000000000000" pitchFamily="50" charset="0"/>
              </a:rPr>
              <a:t>dụng</a:t>
            </a:r>
            <a:r>
              <a:rPr lang="en-US" sz="2000" dirty="0">
                <a:latin typeface="SVN-Gilroy" panose="00000500000000000000" pitchFamily="50" charset="0"/>
              </a:rPr>
              <a:t> </a:t>
            </a:r>
            <a:r>
              <a:rPr lang="en-US" sz="2000" dirty="0" err="1">
                <a:latin typeface="SVN-Gilroy" panose="00000500000000000000" pitchFamily="50" charset="0"/>
              </a:rPr>
              <a:t>sóng</a:t>
            </a:r>
            <a:r>
              <a:rPr lang="en-US" sz="2000" dirty="0">
                <a:latin typeface="SVN-Gilroy" panose="00000500000000000000" pitchFamily="50" charset="0"/>
              </a:rPr>
              <a:t> </a:t>
            </a:r>
            <a:r>
              <a:rPr lang="en-US" sz="2000" dirty="0" err="1">
                <a:latin typeface="SVN-Gilroy" panose="00000500000000000000" pitchFamily="50" charset="0"/>
              </a:rPr>
              <a:t>Wifi</a:t>
            </a:r>
            <a:r>
              <a:rPr lang="en-US" sz="2000" dirty="0">
                <a:latin typeface="SVN-Gilroy" panose="00000500000000000000" pitchFamily="50" charset="0"/>
              </a:rPr>
              <a:t> 2.4 </a:t>
            </a:r>
            <a:r>
              <a:rPr lang="en-US" sz="2000" dirty="0" err="1">
                <a:latin typeface="SVN-Gilroy" panose="00000500000000000000" pitchFamily="50" charset="0"/>
              </a:rPr>
              <a:t>Ghz</a:t>
            </a:r>
            <a:endParaRPr lang="en-US" sz="2000" dirty="0">
              <a:latin typeface="SVN-Gilroy" panose="00000500000000000000" pitchFamily="50" charset="0"/>
            </a:endParaRPr>
          </a:p>
          <a:p>
            <a:pPr lvl="2"/>
            <a:r>
              <a:rPr lang="en-US" dirty="0" err="1">
                <a:latin typeface="SVN-Gilroy" panose="00000500000000000000" pitchFamily="50" charset="0"/>
              </a:rPr>
              <a:t>Mixpad</a:t>
            </a:r>
            <a:endParaRPr lang="en-US" dirty="0">
              <a:latin typeface="SVN-Gilroy" panose="00000500000000000000" pitchFamily="50" charset="0"/>
            </a:endParaRPr>
          </a:p>
          <a:p>
            <a:pPr lvl="2"/>
            <a:r>
              <a:rPr lang="en-US" dirty="0">
                <a:latin typeface="SVN-Gilroy" panose="00000500000000000000" pitchFamily="50" charset="0"/>
              </a:rPr>
              <a:t>Ổ </a:t>
            </a:r>
            <a:r>
              <a:rPr lang="en-US" dirty="0" err="1">
                <a:latin typeface="SVN-Gilroy" panose="00000500000000000000" pitchFamily="50" charset="0"/>
              </a:rPr>
              <a:t>cắm</a:t>
            </a:r>
            <a:r>
              <a:rPr lang="en-US" dirty="0">
                <a:latin typeface="SVN-Gilroy" panose="00000500000000000000" pitchFamily="50" charset="0"/>
              </a:rPr>
              <a:t> </a:t>
            </a:r>
            <a:r>
              <a:rPr lang="en-US" dirty="0" err="1">
                <a:latin typeface="SVN-Gilroy" panose="00000500000000000000" pitchFamily="50" charset="0"/>
              </a:rPr>
              <a:t>thông</a:t>
            </a:r>
            <a:r>
              <a:rPr lang="en-US" dirty="0">
                <a:latin typeface="SVN-Gilroy" panose="00000500000000000000" pitchFamily="50" charset="0"/>
              </a:rPr>
              <a:t> </a:t>
            </a:r>
            <a:r>
              <a:rPr lang="en-US" dirty="0" err="1">
                <a:latin typeface="SVN-Gilroy" panose="00000500000000000000" pitchFamily="50" charset="0"/>
              </a:rPr>
              <a:t>minh</a:t>
            </a:r>
            <a:endParaRPr lang="en-US" dirty="0">
              <a:latin typeface="SVN-Gilroy" panose="00000500000000000000" pitchFamily="50" charset="0"/>
            </a:endParaRPr>
          </a:p>
          <a:p>
            <a:pPr lvl="2"/>
            <a:r>
              <a:rPr lang="en-US" dirty="0" err="1">
                <a:latin typeface="SVN-Gilroy" panose="00000500000000000000" pitchFamily="50" charset="0"/>
              </a:rPr>
              <a:t>Khóa</a:t>
            </a:r>
            <a:r>
              <a:rPr lang="en-US" dirty="0">
                <a:latin typeface="SVN-Gilroy" panose="00000500000000000000" pitchFamily="50" charset="0"/>
              </a:rPr>
              <a:t> </a:t>
            </a:r>
            <a:r>
              <a:rPr lang="en-US" dirty="0" err="1">
                <a:latin typeface="SVN-Gilroy" panose="00000500000000000000" pitchFamily="50" charset="0"/>
              </a:rPr>
              <a:t>cửa</a:t>
            </a:r>
            <a:r>
              <a:rPr lang="en-US" dirty="0">
                <a:latin typeface="SVN-Gilroy" panose="00000500000000000000" pitchFamily="50" charset="0"/>
              </a:rPr>
              <a:t> </a:t>
            </a:r>
            <a:r>
              <a:rPr lang="en-US" dirty="0" err="1">
                <a:latin typeface="SVN-Gilroy" panose="00000500000000000000" pitchFamily="50" charset="0"/>
              </a:rPr>
              <a:t>thông</a:t>
            </a:r>
            <a:r>
              <a:rPr lang="en-US" dirty="0">
                <a:latin typeface="SVN-Gilroy" panose="00000500000000000000" pitchFamily="50" charset="0"/>
              </a:rPr>
              <a:t> </a:t>
            </a:r>
            <a:r>
              <a:rPr lang="en-US" dirty="0" err="1">
                <a:latin typeface="SVN-Gilroy" panose="00000500000000000000" pitchFamily="50" charset="0"/>
              </a:rPr>
              <a:t>minh</a:t>
            </a:r>
            <a:endParaRPr lang="en-US" dirty="0">
              <a:latin typeface="SVN-Gilroy" panose="00000500000000000000" pitchFamily="50" charset="0"/>
            </a:endParaRPr>
          </a:p>
          <a:p>
            <a:pPr lvl="2"/>
            <a:r>
              <a:rPr lang="en-US" dirty="0">
                <a:latin typeface="SVN-Gilroy" panose="00000500000000000000" pitchFamily="50" charset="0"/>
              </a:rPr>
              <a:t>Magic Cube</a:t>
            </a:r>
          </a:p>
          <a:p>
            <a:r>
              <a:rPr lang="en-US" sz="2000" dirty="0" err="1">
                <a:latin typeface="SVN-Gilroy" panose="00000500000000000000" pitchFamily="50" charset="0"/>
              </a:rPr>
              <a:t>Các</a:t>
            </a:r>
            <a:r>
              <a:rPr lang="en-US" sz="2000" dirty="0">
                <a:latin typeface="SVN-Gilroy" panose="00000500000000000000" pitchFamily="50" charset="0"/>
              </a:rPr>
              <a:t> </a:t>
            </a:r>
            <a:r>
              <a:rPr lang="en-US" sz="2000" dirty="0" err="1">
                <a:latin typeface="SVN-Gilroy" panose="00000500000000000000" pitchFamily="50" charset="0"/>
              </a:rPr>
              <a:t>thiết</a:t>
            </a:r>
            <a:r>
              <a:rPr lang="en-US" sz="2000" dirty="0">
                <a:latin typeface="SVN-Gilroy" panose="00000500000000000000" pitchFamily="50" charset="0"/>
              </a:rPr>
              <a:t> </a:t>
            </a:r>
            <a:r>
              <a:rPr lang="en-US" sz="2000" dirty="0" err="1">
                <a:latin typeface="SVN-Gilroy" panose="00000500000000000000" pitchFamily="50" charset="0"/>
              </a:rPr>
              <a:t>bị</a:t>
            </a:r>
            <a:r>
              <a:rPr lang="en-US" sz="2000" dirty="0">
                <a:latin typeface="SVN-Gilroy" panose="00000500000000000000" pitchFamily="50" charset="0"/>
              </a:rPr>
              <a:t> </a:t>
            </a:r>
            <a:r>
              <a:rPr lang="en-US" sz="2000" dirty="0" err="1">
                <a:latin typeface="SVN-Gilroy" panose="00000500000000000000" pitchFamily="50" charset="0"/>
              </a:rPr>
              <a:t>sử</a:t>
            </a:r>
            <a:r>
              <a:rPr lang="en-US" sz="2000" dirty="0">
                <a:latin typeface="SVN-Gilroy" panose="00000500000000000000" pitchFamily="50" charset="0"/>
              </a:rPr>
              <a:t> </a:t>
            </a:r>
            <a:r>
              <a:rPr lang="en-US" sz="2000" dirty="0" err="1">
                <a:latin typeface="SVN-Gilroy" panose="00000500000000000000" pitchFamily="50" charset="0"/>
              </a:rPr>
              <a:t>dụng</a:t>
            </a:r>
            <a:r>
              <a:rPr lang="en-US" sz="2000" dirty="0">
                <a:latin typeface="SVN-Gilroy" panose="00000500000000000000" pitchFamily="50" charset="0"/>
              </a:rPr>
              <a:t> </a:t>
            </a:r>
            <a:r>
              <a:rPr lang="en-US" sz="2000" dirty="0" err="1">
                <a:latin typeface="SVN-Gilroy" panose="00000500000000000000" pitchFamily="50" charset="0"/>
              </a:rPr>
              <a:t>sóng</a:t>
            </a:r>
            <a:r>
              <a:rPr lang="en-US" sz="2000" dirty="0">
                <a:latin typeface="SVN-Gilroy" panose="00000500000000000000" pitchFamily="50" charset="0"/>
              </a:rPr>
              <a:t> </a:t>
            </a:r>
            <a:r>
              <a:rPr lang="en-US" sz="2000" dirty="0" err="1">
                <a:latin typeface="SVN-Gilroy" panose="00000500000000000000" pitchFamily="50" charset="0"/>
              </a:rPr>
              <a:t>hồng</a:t>
            </a:r>
            <a:r>
              <a:rPr lang="en-US" sz="2000" dirty="0">
                <a:latin typeface="SVN-Gilroy" panose="00000500000000000000" pitchFamily="50" charset="0"/>
              </a:rPr>
              <a:t> </a:t>
            </a:r>
            <a:r>
              <a:rPr lang="en-US" sz="2000" dirty="0" err="1">
                <a:latin typeface="SVN-Gilroy" panose="00000500000000000000" pitchFamily="50" charset="0"/>
              </a:rPr>
              <a:t>ngoại</a:t>
            </a:r>
            <a:r>
              <a:rPr lang="en-US" sz="2000" dirty="0">
                <a:latin typeface="SVN-Gilroy" panose="00000500000000000000" pitchFamily="50" charset="0"/>
              </a:rPr>
              <a:t> </a:t>
            </a:r>
            <a:r>
              <a:rPr lang="en-US" sz="2000" dirty="0" err="1">
                <a:latin typeface="SVN-Gilroy" panose="00000500000000000000" pitchFamily="50" charset="0"/>
              </a:rPr>
              <a:t>như</a:t>
            </a:r>
            <a:r>
              <a:rPr lang="en-US" sz="2000" dirty="0">
                <a:latin typeface="SVN-Gilroy" panose="00000500000000000000" pitchFamily="50" charset="0"/>
              </a:rPr>
              <a:t> Magic Cube, </a:t>
            </a:r>
            <a:r>
              <a:rPr lang="en-US" sz="2000" dirty="0" err="1">
                <a:latin typeface="SVN-Gilroy" panose="00000500000000000000" pitchFamily="50" charset="0"/>
              </a:rPr>
              <a:t>nên</a:t>
            </a:r>
            <a:r>
              <a:rPr lang="en-US" sz="2000" dirty="0">
                <a:latin typeface="SVN-Gilroy" panose="00000500000000000000" pitchFamily="50" charset="0"/>
              </a:rPr>
              <a:t> </a:t>
            </a:r>
            <a:r>
              <a:rPr lang="en-US" sz="2000" dirty="0" err="1">
                <a:latin typeface="SVN-Gilroy" panose="00000500000000000000" pitchFamily="50" charset="0"/>
              </a:rPr>
              <a:t>đặt</a:t>
            </a:r>
            <a:r>
              <a:rPr lang="en-US" sz="2000" dirty="0">
                <a:latin typeface="SVN-Gilroy" panose="00000500000000000000" pitchFamily="50" charset="0"/>
              </a:rPr>
              <a:t> ở </a:t>
            </a:r>
            <a:r>
              <a:rPr lang="en-US" sz="2000" dirty="0" err="1">
                <a:latin typeface="SVN-Gilroy" panose="00000500000000000000" pitchFamily="50" charset="0"/>
              </a:rPr>
              <a:t>vị</a:t>
            </a:r>
            <a:r>
              <a:rPr lang="en-US" sz="2000" dirty="0">
                <a:latin typeface="SVN-Gilroy" panose="00000500000000000000" pitchFamily="50" charset="0"/>
              </a:rPr>
              <a:t> </a:t>
            </a:r>
            <a:r>
              <a:rPr lang="en-US" sz="2000" dirty="0" err="1">
                <a:latin typeface="SVN-Gilroy" panose="00000500000000000000" pitchFamily="50" charset="0"/>
              </a:rPr>
              <a:t>trí</a:t>
            </a:r>
            <a:r>
              <a:rPr lang="en-US" sz="2000" dirty="0">
                <a:latin typeface="SVN-Gilroy" panose="00000500000000000000" pitchFamily="50" charset="0"/>
              </a:rPr>
              <a:t> </a:t>
            </a:r>
            <a:r>
              <a:rPr lang="en-US" sz="2000" dirty="0" err="1">
                <a:latin typeface="SVN-Gilroy" panose="00000500000000000000" pitchFamily="50" charset="0"/>
              </a:rPr>
              <a:t>thông</a:t>
            </a:r>
            <a:r>
              <a:rPr lang="en-US" sz="2000" dirty="0">
                <a:latin typeface="SVN-Gilroy" panose="00000500000000000000" pitchFamily="50" charset="0"/>
              </a:rPr>
              <a:t> </a:t>
            </a:r>
            <a:r>
              <a:rPr lang="en-US" sz="2000" dirty="0" err="1">
                <a:latin typeface="SVN-Gilroy" panose="00000500000000000000" pitchFamily="50" charset="0"/>
              </a:rPr>
              <a:t>thoáng</a:t>
            </a:r>
            <a:r>
              <a:rPr lang="en-US" sz="2000" dirty="0">
                <a:latin typeface="SVN-Gilroy" panose="00000500000000000000" pitchFamily="50" charset="0"/>
              </a:rPr>
              <a:t>, </a:t>
            </a:r>
            <a:r>
              <a:rPr lang="en-US" sz="2000" dirty="0" err="1">
                <a:latin typeface="SVN-Gilroy" panose="00000500000000000000" pitchFamily="50" charset="0"/>
              </a:rPr>
              <a:t>giữa</a:t>
            </a:r>
            <a:r>
              <a:rPr lang="en-US" sz="2000" dirty="0">
                <a:latin typeface="SVN-Gilroy" panose="00000500000000000000" pitchFamily="50" charset="0"/>
              </a:rPr>
              <a:t> </a:t>
            </a:r>
            <a:r>
              <a:rPr lang="en-US" sz="2000" dirty="0" err="1">
                <a:latin typeface="SVN-Gilroy" panose="00000500000000000000" pitchFamily="50" charset="0"/>
              </a:rPr>
              <a:t>phòng</a:t>
            </a:r>
            <a:r>
              <a:rPr lang="en-US" sz="2000" dirty="0">
                <a:latin typeface="SVN-Gilroy" panose="00000500000000000000" pitchFamily="50" charset="0"/>
              </a:rPr>
              <a:t> </a:t>
            </a:r>
            <a:r>
              <a:rPr lang="en-US" sz="2000" dirty="0" err="1">
                <a:latin typeface="SVN-Gilroy" panose="00000500000000000000" pitchFamily="50" charset="0"/>
              </a:rPr>
              <a:t>hoặc</a:t>
            </a:r>
            <a:r>
              <a:rPr lang="en-US" sz="2000" dirty="0">
                <a:latin typeface="SVN-Gilroy" panose="00000500000000000000" pitchFamily="50" charset="0"/>
              </a:rPr>
              <a:t> </a:t>
            </a:r>
            <a:r>
              <a:rPr lang="en-US" sz="2000" dirty="0" err="1">
                <a:latin typeface="SVN-Gilroy" panose="00000500000000000000" pitchFamily="50" charset="0"/>
              </a:rPr>
              <a:t>gần</a:t>
            </a:r>
            <a:r>
              <a:rPr lang="en-US" sz="2000" dirty="0">
                <a:latin typeface="SVN-Gilroy" panose="00000500000000000000" pitchFamily="50" charset="0"/>
              </a:rPr>
              <a:t> </a:t>
            </a:r>
            <a:r>
              <a:rPr lang="en-US" sz="2000" dirty="0" err="1">
                <a:latin typeface="SVN-Gilroy" panose="00000500000000000000" pitchFamily="50" charset="0"/>
              </a:rPr>
              <a:t>với</a:t>
            </a:r>
            <a:r>
              <a:rPr lang="en-US" sz="2000" dirty="0">
                <a:latin typeface="SVN-Gilroy" panose="00000500000000000000" pitchFamily="50" charset="0"/>
              </a:rPr>
              <a:t> </a:t>
            </a:r>
            <a:r>
              <a:rPr lang="en-US" sz="2000" dirty="0" err="1">
                <a:latin typeface="SVN-Gilroy" panose="00000500000000000000" pitchFamily="50" charset="0"/>
              </a:rPr>
              <a:t>thiết</a:t>
            </a:r>
            <a:r>
              <a:rPr lang="en-US" sz="2000" dirty="0">
                <a:latin typeface="SVN-Gilroy" panose="00000500000000000000" pitchFamily="50" charset="0"/>
              </a:rPr>
              <a:t> </a:t>
            </a:r>
            <a:r>
              <a:rPr lang="en-US" sz="2000" dirty="0" err="1">
                <a:latin typeface="SVN-Gilroy" panose="00000500000000000000" pitchFamily="50" charset="0"/>
              </a:rPr>
              <a:t>bị</a:t>
            </a:r>
            <a:r>
              <a:rPr lang="en-US" sz="2000" dirty="0">
                <a:latin typeface="SVN-Gilroy" panose="00000500000000000000" pitchFamily="50" charset="0"/>
              </a:rPr>
              <a:t> </a:t>
            </a:r>
            <a:r>
              <a:rPr lang="en-US" sz="2000" dirty="0" err="1">
                <a:latin typeface="SVN-Gilroy" panose="00000500000000000000" pitchFamily="50" charset="0"/>
              </a:rPr>
              <a:t>được</a:t>
            </a:r>
            <a:r>
              <a:rPr lang="en-US" sz="2000" dirty="0">
                <a:latin typeface="SVN-Gilroy" panose="00000500000000000000" pitchFamily="50" charset="0"/>
              </a:rPr>
              <a:t> </a:t>
            </a:r>
            <a:r>
              <a:rPr lang="en-US" sz="2000" dirty="0" err="1">
                <a:latin typeface="SVN-Gilroy" panose="00000500000000000000" pitchFamily="50" charset="0"/>
              </a:rPr>
              <a:t>điều</a:t>
            </a:r>
            <a:r>
              <a:rPr lang="en-US" sz="2000" dirty="0">
                <a:latin typeface="SVN-Gilroy" panose="00000500000000000000" pitchFamily="50" charset="0"/>
              </a:rPr>
              <a:t> </a:t>
            </a:r>
            <a:r>
              <a:rPr lang="en-US" sz="2000" dirty="0" err="1">
                <a:latin typeface="SVN-Gilroy" panose="00000500000000000000" pitchFamily="50" charset="0"/>
              </a:rPr>
              <a:t>khiển</a:t>
            </a:r>
            <a:r>
              <a:rPr lang="en-US" sz="2000" dirty="0">
                <a:latin typeface="SVN-Gilroy" panose="00000500000000000000" pitchFamily="50" charset="0"/>
              </a:rPr>
              <a:t>. </a:t>
            </a:r>
            <a:r>
              <a:rPr lang="en-US" sz="2000" dirty="0" err="1">
                <a:latin typeface="SVN-Gilroy" panose="00000500000000000000" pitchFamily="50" charset="0"/>
              </a:rPr>
              <a:t>Và</a:t>
            </a:r>
            <a:r>
              <a:rPr lang="en-US" sz="2000" dirty="0">
                <a:latin typeface="SVN-Gilroy" panose="00000500000000000000" pitchFamily="50" charset="0"/>
              </a:rPr>
              <a:t> </a:t>
            </a:r>
            <a:r>
              <a:rPr lang="en-US" sz="2000" dirty="0" err="1">
                <a:latin typeface="SVN-Gilroy" panose="00000500000000000000" pitchFamily="50" charset="0"/>
              </a:rPr>
              <a:t>đặt</a:t>
            </a:r>
            <a:r>
              <a:rPr lang="en-US" sz="2000" dirty="0">
                <a:latin typeface="SVN-Gilroy" panose="00000500000000000000" pitchFamily="50" charset="0"/>
              </a:rPr>
              <a:t> ở </a:t>
            </a:r>
            <a:r>
              <a:rPr lang="en-US" sz="2000" dirty="0" err="1">
                <a:latin typeface="SVN-Gilroy" panose="00000500000000000000" pitchFamily="50" charset="0"/>
              </a:rPr>
              <a:t>những</a:t>
            </a:r>
            <a:r>
              <a:rPr lang="en-US" sz="2000" dirty="0">
                <a:latin typeface="SVN-Gilroy" panose="00000500000000000000" pitchFamily="50" charset="0"/>
              </a:rPr>
              <a:t> </a:t>
            </a:r>
            <a:r>
              <a:rPr lang="en-US" sz="2000" dirty="0" err="1">
                <a:latin typeface="SVN-Gilroy" panose="00000500000000000000" pitchFamily="50" charset="0"/>
              </a:rPr>
              <a:t>nơi</a:t>
            </a:r>
            <a:r>
              <a:rPr lang="en-US" sz="2000" dirty="0">
                <a:latin typeface="SVN-Gilroy" panose="00000500000000000000" pitchFamily="50" charset="0"/>
              </a:rPr>
              <a:t> </a:t>
            </a:r>
            <a:r>
              <a:rPr lang="en-US" sz="2000" dirty="0" err="1">
                <a:latin typeface="SVN-Gilroy" panose="00000500000000000000" pitchFamily="50" charset="0"/>
              </a:rPr>
              <a:t>có</a:t>
            </a:r>
            <a:r>
              <a:rPr lang="en-US" sz="2000" dirty="0">
                <a:latin typeface="SVN-Gilroy" panose="00000500000000000000" pitchFamily="50" charset="0"/>
              </a:rPr>
              <a:t> </a:t>
            </a:r>
            <a:r>
              <a:rPr lang="en-US" sz="2000" dirty="0" err="1">
                <a:latin typeface="SVN-Gilroy" panose="00000500000000000000" pitchFamily="50" charset="0"/>
              </a:rPr>
              <a:t>sóng</a:t>
            </a:r>
            <a:r>
              <a:rPr lang="en-US" sz="2000" dirty="0">
                <a:latin typeface="SVN-Gilroy" panose="00000500000000000000" pitchFamily="50" charset="0"/>
              </a:rPr>
              <a:t> </a:t>
            </a:r>
            <a:r>
              <a:rPr lang="en-US" sz="2000" dirty="0" err="1">
                <a:latin typeface="SVN-Gilroy" panose="00000500000000000000" pitchFamily="50" charset="0"/>
              </a:rPr>
              <a:t>Wifi</a:t>
            </a:r>
            <a:r>
              <a:rPr lang="en-US" sz="2000" dirty="0">
                <a:latin typeface="SVN-Gilroy" panose="00000500000000000000" pitchFamily="50" charset="0"/>
              </a:rPr>
              <a:t> </a:t>
            </a:r>
            <a:r>
              <a:rPr lang="en-US" sz="2000" dirty="0" err="1">
                <a:latin typeface="SVN-Gilroy" panose="00000500000000000000" pitchFamily="50" charset="0"/>
              </a:rPr>
              <a:t>mạnh</a:t>
            </a:r>
            <a:r>
              <a:rPr lang="en-US" sz="2000" dirty="0" smtClean="0">
                <a:latin typeface="SVN-Gilroy" panose="00000500000000000000" pitchFamily="50" charset="0"/>
              </a:rPr>
              <a:t>.</a:t>
            </a:r>
          </a:p>
          <a:p>
            <a:r>
              <a:rPr lang="en-US" sz="2000" dirty="0" err="1">
                <a:latin typeface="SVN-Gilroy" panose="00000500000000000000" pitchFamily="50" charset="0"/>
              </a:rPr>
              <a:t>Công</a:t>
            </a:r>
            <a:r>
              <a:rPr lang="en-US" sz="2000" dirty="0">
                <a:latin typeface="SVN-Gilroy" panose="00000500000000000000" pitchFamily="50" charset="0"/>
              </a:rPr>
              <a:t> </a:t>
            </a:r>
            <a:r>
              <a:rPr lang="en-US" sz="2000" dirty="0" err="1">
                <a:latin typeface="SVN-Gilroy" panose="00000500000000000000" pitchFamily="50" charset="0"/>
              </a:rPr>
              <a:t>tắc</a:t>
            </a:r>
            <a:r>
              <a:rPr lang="en-US" sz="2000" dirty="0">
                <a:latin typeface="SVN-Gilroy" panose="00000500000000000000" pitchFamily="50" charset="0"/>
              </a:rPr>
              <a:t>, </a:t>
            </a:r>
            <a:r>
              <a:rPr lang="en-US" sz="2000" dirty="0" err="1">
                <a:latin typeface="SVN-Gilroy" panose="00000500000000000000" pitchFamily="50" charset="0"/>
              </a:rPr>
              <a:t>Mixpad</a:t>
            </a:r>
            <a:r>
              <a:rPr lang="en-US" sz="2000" dirty="0">
                <a:latin typeface="SVN-Gilroy" panose="00000500000000000000" pitchFamily="50" charset="0"/>
              </a:rPr>
              <a:t> </a:t>
            </a:r>
            <a:r>
              <a:rPr lang="en-US" sz="2000" dirty="0" err="1">
                <a:latin typeface="SVN-Gilroy" panose="00000500000000000000" pitchFamily="50" charset="0"/>
              </a:rPr>
              <a:t>và</a:t>
            </a:r>
            <a:r>
              <a:rPr lang="en-US" sz="2000" dirty="0">
                <a:latin typeface="SVN-Gilroy" panose="00000500000000000000" pitchFamily="50" charset="0"/>
              </a:rPr>
              <a:t> </a:t>
            </a:r>
            <a:r>
              <a:rPr lang="en-US" sz="2000" dirty="0" err="1">
                <a:latin typeface="SVN-Gilroy" panose="00000500000000000000" pitchFamily="50" charset="0"/>
              </a:rPr>
              <a:t>các</a:t>
            </a:r>
            <a:r>
              <a:rPr lang="en-US" sz="2000" dirty="0">
                <a:latin typeface="SVN-Gilroy" panose="00000500000000000000" pitchFamily="50" charset="0"/>
              </a:rPr>
              <a:t> </a:t>
            </a:r>
            <a:r>
              <a:rPr lang="en-US" sz="2000" dirty="0" err="1">
                <a:latin typeface="SVN-Gilroy" panose="00000500000000000000" pitchFamily="50" charset="0"/>
              </a:rPr>
              <a:t>thiết</a:t>
            </a:r>
            <a:r>
              <a:rPr lang="en-US" sz="2000" dirty="0">
                <a:latin typeface="SVN-Gilroy" panose="00000500000000000000" pitchFamily="50" charset="0"/>
              </a:rPr>
              <a:t> </a:t>
            </a:r>
            <a:r>
              <a:rPr lang="en-US" sz="2000" dirty="0" err="1">
                <a:latin typeface="SVN-Gilroy" panose="00000500000000000000" pitchFamily="50" charset="0"/>
              </a:rPr>
              <a:t>bị</a:t>
            </a:r>
            <a:r>
              <a:rPr lang="en-US" sz="2000" dirty="0">
                <a:latin typeface="SVN-Gilroy" panose="00000500000000000000" pitchFamily="50" charset="0"/>
              </a:rPr>
              <a:t> </a:t>
            </a:r>
            <a:r>
              <a:rPr lang="en-US" sz="2000" dirty="0" err="1">
                <a:latin typeface="SVN-Gilroy" panose="00000500000000000000" pitchFamily="50" charset="0"/>
              </a:rPr>
              <a:t>trong</a:t>
            </a:r>
            <a:r>
              <a:rPr lang="en-US" sz="2000" dirty="0">
                <a:latin typeface="SVN-Gilroy" panose="00000500000000000000" pitchFamily="50" charset="0"/>
              </a:rPr>
              <a:t> </a:t>
            </a:r>
            <a:r>
              <a:rPr lang="en-US" sz="2000" dirty="0" err="1">
                <a:latin typeface="SVN-Gilroy" panose="00000500000000000000" pitchFamily="50" charset="0"/>
              </a:rPr>
              <a:t>hệ</a:t>
            </a:r>
            <a:r>
              <a:rPr lang="en-US" sz="2000" dirty="0">
                <a:latin typeface="SVN-Gilroy" panose="00000500000000000000" pitchFamily="50" charset="0"/>
              </a:rPr>
              <a:t> </a:t>
            </a:r>
            <a:r>
              <a:rPr lang="en-US" sz="2000" dirty="0" err="1">
                <a:latin typeface="SVN-Gilroy" panose="00000500000000000000" pitchFamily="50" charset="0"/>
              </a:rPr>
              <a:t>sinh</a:t>
            </a:r>
            <a:r>
              <a:rPr lang="en-US" sz="2000" dirty="0">
                <a:latin typeface="SVN-Gilroy" panose="00000500000000000000" pitchFamily="50" charset="0"/>
              </a:rPr>
              <a:t> </a:t>
            </a:r>
            <a:r>
              <a:rPr lang="en-US" sz="2000" dirty="0" err="1">
                <a:latin typeface="SVN-Gilroy" panose="00000500000000000000" pitchFamily="50" charset="0"/>
              </a:rPr>
              <a:t>thái</a:t>
            </a:r>
            <a:r>
              <a:rPr lang="en-US" sz="2000" dirty="0">
                <a:latin typeface="SVN-Gilroy" panose="00000500000000000000" pitchFamily="50" charset="0"/>
              </a:rPr>
              <a:t> </a:t>
            </a:r>
            <a:r>
              <a:rPr lang="en-US" sz="2000" dirty="0" err="1">
                <a:latin typeface="SVN-Gilroy" panose="00000500000000000000" pitchFamily="50" charset="0"/>
              </a:rPr>
              <a:t>Orvibo</a:t>
            </a:r>
            <a:r>
              <a:rPr lang="en-US" sz="2000" dirty="0">
                <a:latin typeface="SVN-Gilroy" panose="00000500000000000000" pitchFamily="50" charset="0"/>
              </a:rPr>
              <a:t>, </a:t>
            </a:r>
            <a:r>
              <a:rPr lang="en-US" sz="2000" dirty="0" err="1">
                <a:latin typeface="SVN-Gilroy" panose="00000500000000000000" pitchFamily="50" charset="0"/>
              </a:rPr>
              <a:t>nên</a:t>
            </a:r>
            <a:r>
              <a:rPr lang="en-US" sz="2000" dirty="0">
                <a:latin typeface="SVN-Gilroy" panose="00000500000000000000" pitchFamily="50" charset="0"/>
              </a:rPr>
              <a:t> </a:t>
            </a:r>
            <a:r>
              <a:rPr lang="en-US" sz="2000" dirty="0" err="1">
                <a:latin typeface="SVN-Gilroy" panose="00000500000000000000" pitchFamily="50" charset="0"/>
              </a:rPr>
              <a:t>để</a:t>
            </a:r>
            <a:r>
              <a:rPr lang="en-US" sz="2000" dirty="0">
                <a:latin typeface="SVN-Gilroy" panose="00000500000000000000" pitchFamily="50" charset="0"/>
              </a:rPr>
              <a:t> ở </a:t>
            </a:r>
            <a:r>
              <a:rPr lang="en-US" sz="2000" dirty="0" err="1">
                <a:latin typeface="SVN-Gilroy" panose="00000500000000000000" pitchFamily="50" charset="0"/>
              </a:rPr>
              <a:t>nơi</a:t>
            </a:r>
            <a:r>
              <a:rPr lang="en-US" sz="2000" dirty="0">
                <a:latin typeface="SVN-Gilroy" panose="00000500000000000000" pitchFamily="50" charset="0"/>
              </a:rPr>
              <a:t> </a:t>
            </a:r>
            <a:r>
              <a:rPr lang="en-US" sz="2000" dirty="0" err="1">
                <a:latin typeface="SVN-Gilroy" panose="00000500000000000000" pitchFamily="50" charset="0"/>
              </a:rPr>
              <a:t>khô</a:t>
            </a:r>
            <a:r>
              <a:rPr lang="en-US" sz="2000" dirty="0">
                <a:latin typeface="SVN-Gilroy" panose="00000500000000000000" pitchFamily="50" charset="0"/>
              </a:rPr>
              <a:t> </a:t>
            </a:r>
            <a:r>
              <a:rPr lang="en-US" sz="2000" dirty="0" err="1">
                <a:latin typeface="SVN-Gilroy" panose="00000500000000000000" pitchFamily="50" charset="0"/>
              </a:rPr>
              <a:t>ráo</a:t>
            </a:r>
            <a:r>
              <a:rPr lang="en-US" sz="2000" dirty="0">
                <a:latin typeface="SVN-Gilroy" panose="00000500000000000000" pitchFamily="50" charset="0"/>
              </a:rPr>
              <a:t>, </a:t>
            </a:r>
            <a:r>
              <a:rPr lang="en-US" sz="2000" dirty="0" err="1">
                <a:latin typeface="SVN-Gilroy" panose="00000500000000000000" pitchFamily="50" charset="0"/>
              </a:rPr>
              <a:t>thoáng</a:t>
            </a:r>
            <a:r>
              <a:rPr lang="en-US" sz="2000" dirty="0">
                <a:latin typeface="SVN-Gilroy" panose="00000500000000000000" pitchFamily="50" charset="0"/>
              </a:rPr>
              <a:t> </a:t>
            </a:r>
            <a:r>
              <a:rPr lang="en-US" sz="2000" dirty="0" err="1">
                <a:latin typeface="SVN-Gilroy" panose="00000500000000000000" pitchFamily="50" charset="0"/>
              </a:rPr>
              <a:t>mát</a:t>
            </a:r>
            <a:r>
              <a:rPr lang="en-US" sz="2000" dirty="0">
                <a:latin typeface="SVN-Gilroy" panose="00000500000000000000" pitchFamily="50" charset="0"/>
              </a:rPr>
              <a:t> </a:t>
            </a:r>
            <a:r>
              <a:rPr lang="en-US" sz="2000" dirty="0" err="1">
                <a:latin typeface="SVN-Gilroy" panose="00000500000000000000" pitchFamily="50" charset="0"/>
              </a:rPr>
              <a:t>và</a:t>
            </a:r>
            <a:r>
              <a:rPr lang="en-US" sz="2000" dirty="0">
                <a:latin typeface="SVN-Gilroy" panose="00000500000000000000" pitchFamily="50" charset="0"/>
              </a:rPr>
              <a:t> </a:t>
            </a:r>
            <a:r>
              <a:rPr lang="en-US" sz="2000" dirty="0" err="1">
                <a:latin typeface="SVN-Gilroy" panose="00000500000000000000" pitchFamily="50" charset="0"/>
              </a:rPr>
              <a:t>tránh</a:t>
            </a:r>
            <a:r>
              <a:rPr lang="en-US" sz="2000" dirty="0">
                <a:latin typeface="SVN-Gilroy" panose="00000500000000000000" pitchFamily="50" charset="0"/>
              </a:rPr>
              <a:t> </a:t>
            </a:r>
            <a:r>
              <a:rPr lang="en-US" sz="2000" dirty="0" err="1">
                <a:latin typeface="SVN-Gilroy" panose="00000500000000000000" pitchFamily="50" charset="0"/>
              </a:rPr>
              <a:t>tiếp</a:t>
            </a:r>
            <a:r>
              <a:rPr lang="en-US" sz="2000" dirty="0">
                <a:latin typeface="SVN-Gilroy" panose="00000500000000000000" pitchFamily="50" charset="0"/>
              </a:rPr>
              <a:t> </a:t>
            </a:r>
            <a:r>
              <a:rPr lang="en-US" sz="2000" dirty="0" err="1">
                <a:latin typeface="SVN-Gilroy" panose="00000500000000000000" pitchFamily="50" charset="0"/>
              </a:rPr>
              <a:t>xúc</a:t>
            </a:r>
            <a:r>
              <a:rPr lang="en-US" sz="2000" dirty="0">
                <a:latin typeface="SVN-Gilroy" panose="00000500000000000000" pitchFamily="50" charset="0"/>
              </a:rPr>
              <a:t> </a:t>
            </a:r>
            <a:r>
              <a:rPr lang="en-US" sz="2000" dirty="0" err="1">
                <a:latin typeface="SVN-Gilroy" panose="00000500000000000000" pitchFamily="50" charset="0"/>
              </a:rPr>
              <a:t>trưc</a:t>
            </a:r>
            <a:r>
              <a:rPr lang="en-US" sz="2000" dirty="0">
                <a:latin typeface="SVN-Gilroy" panose="00000500000000000000" pitchFamily="50" charset="0"/>
              </a:rPr>
              <a:t> </a:t>
            </a:r>
            <a:r>
              <a:rPr lang="en-US" sz="2000" dirty="0" err="1">
                <a:latin typeface="SVN-Gilroy" panose="00000500000000000000" pitchFamily="50" charset="0"/>
              </a:rPr>
              <a:t>tiếp</a:t>
            </a:r>
            <a:r>
              <a:rPr lang="en-US" sz="2000" dirty="0">
                <a:latin typeface="SVN-Gilroy" panose="00000500000000000000" pitchFamily="50" charset="0"/>
              </a:rPr>
              <a:t> </a:t>
            </a:r>
            <a:r>
              <a:rPr lang="en-US" sz="2000" dirty="0" err="1">
                <a:latin typeface="SVN-Gilroy" panose="00000500000000000000" pitchFamily="50" charset="0"/>
              </a:rPr>
              <a:t>với</a:t>
            </a:r>
            <a:r>
              <a:rPr lang="en-US" sz="2000" dirty="0">
                <a:latin typeface="SVN-Gilroy" panose="00000500000000000000" pitchFamily="50" charset="0"/>
              </a:rPr>
              <a:t> </a:t>
            </a:r>
            <a:r>
              <a:rPr lang="en-US" sz="2000" dirty="0" err="1">
                <a:latin typeface="SVN-Gilroy" panose="00000500000000000000" pitchFamily="50" charset="0"/>
              </a:rPr>
              <a:t>nước</a:t>
            </a:r>
            <a:r>
              <a:rPr lang="en-US" sz="2000" dirty="0">
                <a:latin typeface="SVN-Gilroy" panose="00000500000000000000" pitchFamily="50" charset="0"/>
              </a:rPr>
              <a:t> </a:t>
            </a:r>
            <a:r>
              <a:rPr lang="en-US" sz="2000" dirty="0" err="1">
                <a:latin typeface="SVN-Gilroy" panose="00000500000000000000" pitchFamily="50" charset="0"/>
              </a:rPr>
              <a:t>trong</a:t>
            </a:r>
            <a:r>
              <a:rPr lang="en-US" sz="2000" dirty="0">
                <a:latin typeface="SVN-Gilroy" panose="00000500000000000000" pitchFamily="50" charset="0"/>
              </a:rPr>
              <a:t> </a:t>
            </a:r>
            <a:r>
              <a:rPr lang="en-US" sz="2000" dirty="0" err="1">
                <a:latin typeface="SVN-Gilroy" panose="00000500000000000000" pitchFamily="50" charset="0"/>
              </a:rPr>
              <a:t>thời</a:t>
            </a:r>
            <a:r>
              <a:rPr lang="en-US" sz="2000" dirty="0">
                <a:latin typeface="SVN-Gilroy" panose="00000500000000000000" pitchFamily="50" charset="0"/>
              </a:rPr>
              <a:t> </a:t>
            </a:r>
            <a:r>
              <a:rPr lang="en-US" sz="2000" dirty="0" err="1">
                <a:latin typeface="SVN-Gilroy" panose="00000500000000000000" pitchFamily="50" charset="0"/>
              </a:rPr>
              <a:t>gian</a:t>
            </a:r>
            <a:r>
              <a:rPr lang="en-US" sz="2000" dirty="0">
                <a:latin typeface="SVN-Gilroy" panose="00000500000000000000" pitchFamily="50" charset="0"/>
              </a:rPr>
              <a:t> </a:t>
            </a:r>
            <a:r>
              <a:rPr lang="en-US" sz="2000" dirty="0" err="1">
                <a:latin typeface="SVN-Gilroy" panose="00000500000000000000" pitchFamily="50" charset="0"/>
              </a:rPr>
              <a:t>dài</a:t>
            </a:r>
            <a:r>
              <a:rPr lang="en-US" sz="2000" dirty="0">
                <a:latin typeface="SVN-Gilroy" panose="00000500000000000000" pitchFamily="50" charset="0"/>
              </a:rPr>
              <a:t>.</a:t>
            </a:r>
          </a:p>
          <a:p>
            <a:endParaRPr lang="en-US" sz="2000" dirty="0">
              <a:latin typeface="SVN-Gilroy" panose="000005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3639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6816-9A46-4D14-8EF4-1D4DB9258AE1}"/>
              </a:ext>
            </a:extLst>
          </p:cNvPr>
          <p:cNvSpPr>
            <a:spLocks noGrp="1"/>
          </p:cNvSpPr>
          <p:nvPr>
            <p:ph type="title"/>
          </p:nvPr>
        </p:nvSpPr>
        <p:spPr>
          <a:xfrm>
            <a:off x="1820966" y="696321"/>
            <a:ext cx="10515600" cy="1325563"/>
          </a:xfrm>
        </p:spPr>
        <p:txBody>
          <a:bodyPr>
            <a:normAutofit/>
          </a:bodyPr>
          <a:lstStyle/>
          <a:p>
            <a:pPr marL="457200" rtl="0" fontAlgn="base">
              <a:spcBef>
                <a:spcPts val="0"/>
              </a:spcBef>
              <a:spcAft>
                <a:spcPts val="0"/>
              </a:spcAft>
            </a:pPr>
            <a:r>
              <a:rPr lang="en-US" sz="3200" b="1" i="0" u="none" strike="noStrike" dirty="0" smtClean="0">
                <a:solidFill>
                  <a:srgbClr val="000000"/>
                </a:solidFill>
                <a:effectLst/>
                <a:latin typeface="SVN-Gilroy" panose="00000500000000000000" pitchFamily="50" charset="0"/>
              </a:rPr>
              <a:t>1. </a:t>
            </a:r>
            <a:r>
              <a:rPr lang="vi-VN" sz="3200" b="1" i="0" u="none" strike="noStrike" dirty="0" smtClean="0">
                <a:solidFill>
                  <a:srgbClr val="000000"/>
                </a:solidFill>
                <a:effectLst/>
                <a:latin typeface="Arial" panose="020B0604020202020204" pitchFamily="34" charset="0"/>
              </a:rPr>
              <a:t>Khoảng cách thích hợp để bố trí các thiết bị</a:t>
            </a:r>
            <a:endParaRPr lang="en-US" sz="3200" b="1" dirty="0">
              <a:latin typeface="SVN-Gilroy" panose="00000500000000000000" pitchFamily="50" charset="0"/>
            </a:endParaRPr>
          </a:p>
        </p:txBody>
      </p:sp>
      <p:sp>
        <p:nvSpPr>
          <p:cNvPr id="3" name="Content Placeholder 2">
            <a:extLst>
              <a:ext uri="{FF2B5EF4-FFF2-40B4-BE49-F238E27FC236}">
                <a16:creationId xmlns:a16="http://schemas.microsoft.com/office/drawing/2014/main" id="{4E6E4779-9A1A-4AAE-B892-78E10E189566}"/>
              </a:ext>
            </a:extLst>
          </p:cNvPr>
          <p:cNvSpPr>
            <a:spLocks noGrp="1"/>
          </p:cNvSpPr>
          <p:nvPr>
            <p:ph idx="1"/>
          </p:nvPr>
        </p:nvSpPr>
        <p:spPr>
          <a:xfrm>
            <a:off x="602705" y="2146575"/>
            <a:ext cx="10515600" cy="4351338"/>
          </a:xfrm>
        </p:spPr>
        <p:txBody>
          <a:bodyPr/>
          <a:lstStyle/>
          <a:p>
            <a:pPr lvl="2"/>
            <a:r>
              <a:rPr lang="en-US" dirty="0" err="1">
                <a:latin typeface="SVN-Gilroy" panose="00000500000000000000" pitchFamily="50" charset="0"/>
              </a:rPr>
              <a:t>Đối</a:t>
            </a:r>
            <a:r>
              <a:rPr lang="en-US" dirty="0">
                <a:latin typeface="SVN-Gilroy" panose="00000500000000000000" pitchFamily="50" charset="0"/>
              </a:rPr>
              <a:t> </a:t>
            </a:r>
            <a:r>
              <a:rPr lang="en-US" dirty="0" err="1">
                <a:latin typeface="SVN-Gilroy" panose="00000500000000000000" pitchFamily="50" charset="0"/>
              </a:rPr>
              <a:t>với</a:t>
            </a:r>
            <a:r>
              <a:rPr lang="en-US" dirty="0">
                <a:latin typeface="SVN-Gilroy" panose="00000500000000000000" pitchFamily="50" charset="0"/>
              </a:rPr>
              <a:t> </a:t>
            </a:r>
            <a:r>
              <a:rPr lang="en-US" dirty="0" err="1">
                <a:latin typeface="SVN-Gilroy" panose="00000500000000000000" pitchFamily="50" charset="0"/>
              </a:rPr>
              <a:t>các</a:t>
            </a:r>
            <a:r>
              <a:rPr lang="en-US" dirty="0">
                <a:latin typeface="SVN-Gilroy" panose="00000500000000000000" pitchFamily="50" charset="0"/>
              </a:rPr>
              <a:t> </a:t>
            </a:r>
            <a:r>
              <a:rPr lang="en-US" dirty="0" err="1">
                <a:latin typeface="SVN-Gilroy" panose="00000500000000000000" pitchFamily="50" charset="0"/>
              </a:rPr>
              <a:t>thiết</a:t>
            </a:r>
            <a:r>
              <a:rPr lang="en-US" dirty="0">
                <a:latin typeface="SVN-Gilroy" panose="00000500000000000000" pitchFamily="50" charset="0"/>
              </a:rPr>
              <a:t> </a:t>
            </a:r>
            <a:r>
              <a:rPr lang="en-US" dirty="0" err="1">
                <a:latin typeface="SVN-Gilroy" panose="00000500000000000000" pitchFamily="50" charset="0"/>
              </a:rPr>
              <a:t>bị</a:t>
            </a:r>
            <a:r>
              <a:rPr lang="en-US" dirty="0">
                <a:latin typeface="SVN-Gilroy" panose="00000500000000000000" pitchFamily="50" charset="0"/>
              </a:rPr>
              <a:t> </a:t>
            </a:r>
            <a:r>
              <a:rPr lang="en-US" dirty="0" err="1">
                <a:latin typeface="SVN-Gilroy" panose="00000500000000000000" pitchFamily="50" charset="0"/>
              </a:rPr>
              <a:t>sử</a:t>
            </a:r>
            <a:r>
              <a:rPr lang="en-US" dirty="0">
                <a:latin typeface="SVN-Gilroy" panose="00000500000000000000" pitchFamily="50" charset="0"/>
              </a:rPr>
              <a:t> </a:t>
            </a:r>
            <a:r>
              <a:rPr lang="en-US" dirty="0" err="1">
                <a:latin typeface="SVN-Gilroy" panose="00000500000000000000" pitchFamily="50" charset="0"/>
              </a:rPr>
              <a:t>dụng</a:t>
            </a:r>
            <a:r>
              <a:rPr lang="en-US" dirty="0">
                <a:latin typeface="SVN-Gilroy" panose="00000500000000000000" pitchFamily="50" charset="0"/>
              </a:rPr>
              <a:t> </a:t>
            </a:r>
            <a:r>
              <a:rPr lang="en-US" dirty="0" err="1">
                <a:latin typeface="SVN-Gilroy" panose="00000500000000000000" pitchFamily="50" charset="0"/>
              </a:rPr>
              <a:t>sóng</a:t>
            </a:r>
            <a:r>
              <a:rPr lang="en-US" dirty="0">
                <a:latin typeface="SVN-Gilroy" panose="00000500000000000000" pitchFamily="50" charset="0"/>
              </a:rPr>
              <a:t> </a:t>
            </a:r>
            <a:r>
              <a:rPr lang="en-US" dirty="0" err="1">
                <a:latin typeface="SVN-Gilroy" panose="00000500000000000000" pitchFamily="50" charset="0"/>
              </a:rPr>
              <a:t>Wifi</a:t>
            </a:r>
            <a:r>
              <a:rPr lang="en-US" dirty="0">
                <a:latin typeface="SVN-Gilroy" panose="00000500000000000000" pitchFamily="50" charset="0"/>
              </a:rPr>
              <a:t> </a:t>
            </a:r>
            <a:r>
              <a:rPr lang="en-US" dirty="0" err="1">
                <a:latin typeface="SVN-Gilroy" panose="00000500000000000000" pitchFamily="50" charset="0"/>
              </a:rPr>
              <a:t>như</a:t>
            </a:r>
            <a:r>
              <a:rPr lang="en-US" dirty="0">
                <a:latin typeface="SVN-Gilroy" panose="00000500000000000000" pitchFamily="50" charset="0"/>
              </a:rPr>
              <a:t>: </a:t>
            </a:r>
            <a:r>
              <a:rPr lang="en-US" dirty="0" err="1">
                <a:latin typeface="SVN-Gilroy" panose="00000500000000000000" pitchFamily="50" charset="0"/>
              </a:rPr>
              <a:t>Mixpad</a:t>
            </a:r>
            <a:r>
              <a:rPr lang="en-US" dirty="0">
                <a:latin typeface="SVN-Gilroy" panose="00000500000000000000" pitchFamily="50" charset="0"/>
              </a:rPr>
              <a:t>, Magic Cube, Ổ </a:t>
            </a:r>
            <a:r>
              <a:rPr lang="en-US" dirty="0" err="1">
                <a:latin typeface="SVN-Gilroy" panose="00000500000000000000" pitchFamily="50" charset="0"/>
              </a:rPr>
              <a:t>cắm</a:t>
            </a:r>
            <a:r>
              <a:rPr lang="en-US" dirty="0">
                <a:latin typeface="SVN-Gilroy" panose="00000500000000000000" pitchFamily="50" charset="0"/>
              </a:rPr>
              <a:t> </a:t>
            </a:r>
            <a:r>
              <a:rPr lang="en-US" dirty="0" err="1">
                <a:latin typeface="SVN-Gilroy" panose="00000500000000000000" pitchFamily="50" charset="0"/>
              </a:rPr>
              <a:t>thông</a:t>
            </a:r>
            <a:r>
              <a:rPr lang="en-US" dirty="0">
                <a:latin typeface="SVN-Gilroy" panose="00000500000000000000" pitchFamily="50" charset="0"/>
              </a:rPr>
              <a:t> </a:t>
            </a:r>
            <a:r>
              <a:rPr lang="en-US" dirty="0" err="1">
                <a:latin typeface="SVN-Gilroy" panose="00000500000000000000" pitchFamily="50" charset="0"/>
              </a:rPr>
              <a:t>minh</a:t>
            </a:r>
            <a:r>
              <a:rPr lang="en-US" dirty="0">
                <a:latin typeface="SVN-Gilroy" panose="00000500000000000000" pitchFamily="50" charset="0"/>
              </a:rPr>
              <a:t>, </a:t>
            </a:r>
            <a:r>
              <a:rPr lang="en-US" dirty="0" err="1">
                <a:latin typeface="SVN-Gilroy" panose="00000500000000000000" pitchFamily="50" charset="0"/>
              </a:rPr>
              <a:t>Khóa</a:t>
            </a:r>
            <a:r>
              <a:rPr lang="en-US" dirty="0">
                <a:latin typeface="SVN-Gilroy" panose="00000500000000000000" pitchFamily="50" charset="0"/>
              </a:rPr>
              <a:t> </a:t>
            </a:r>
            <a:r>
              <a:rPr lang="en-US" dirty="0" err="1">
                <a:latin typeface="SVN-Gilroy" panose="00000500000000000000" pitchFamily="50" charset="0"/>
              </a:rPr>
              <a:t>cửa</a:t>
            </a:r>
            <a:r>
              <a:rPr lang="en-US" dirty="0">
                <a:latin typeface="SVN-Gilroy" panose="00000500000000000000" pitchFamily="50" charset="0"/>
              </a:rPr>
              <a:t> </a:t>
            </a:r>
            <a:r>
              <a:rPr lang="en-US" dirty="0" err="1">
                <a:latin typeface="SVN-Gilroy" panose="00000500000000000000" pitchFamily="50" charset="0"/>
              </a:rPr>
              <a:t>thông</a:t>
            </a:r>
            <a:r>
              <a:rPr lang="en-US" dirty="0">
                <a:latin typeface="SVN-Gilroy" panose="00000500000000000000" pitchFamily="50" charset="0"/>
              </a:rPr>
              <a:t> </a:t>
            </a:r>
            <a:r>
              <a:rPr lang="en-US" dirty="0" err="1">
                <a:latin typeface="SVN-Gilroy" panose="00000500000000000000" pitchFamily="50" charset="0"/>
              </a:rPr>
              <a:t>minh</a:t>
            </a:r>
            <a:r>
              <a:rPr lang="en-US" dirty="0">
                <a:latin typeface="SVN-Gilroy" panose="00000500000000000000" pitchFamily="50" charset="0"/>
              </a:rPr>
              <a:t>. </a:t>
            </a:r>
            <a:r>
              <a:rPr lang="en-US" dirty="0" err="1">
                <a:latin typeface="SVN-Gilroy" panose="00000500000000000000" pitchFamily="50" charset="0"/>
              </a:rPr>
              <a:t>Cần</a:t>
            </a:r>
            <a:r>
              <a:rPr lang="en-US" dirty="0">
                <a:latin typeface="SVN-Gilroy" panose="00000500000000000000" pitchFamily="50" charset="0"/>
              </a:rPr>
              <a:t> </a:t>
            </a:r>
            <a:r>
              <a:rPr lang="en-US" dirty="0" err="1">
                <a:latin typeface="SVN-Gilroy" panose="00000500000000000000" pitchFamily="50" charset="0"/>
              </a:rPr>
              <a:t>đặt</a:t>
            </a:r>
            <a:r>
              <a:rPr lang="en-US" dirty="0">
                <a:latin typeface="SVN-Gilroy" panose="00000500000000000000" pitchFamily="50" charset="0"/>
              </a:rPr>
              <a:t> ở </a:t>
            </a:r>
            <a:r>
              <a:rPr lang="en-US" dirty="0" err="1">
                <a:latin typeface="SVN-Gilroy" panose="00000500000000000000" pitchFamily="50" charset="0"/>
              </a:rPr>
              <a:t>những</a:t>
            </a:r>
            <a:r>
              <a:rPr lang="en-US" dirty="0">
                <a:latin typeface="SVN-Gilroy" panose="00000500000000000000" pitchFamily="50" charset="0"/>
              </a:rPr>
              <a:t> </a:t>
            </a:r>
            <a:r>
              <a:rPr lang="en-US" dirty="0" err="1">
                <a:latin typeface="SVN-Gilroy" panose="00000500000000000000" pitchFamily="50" charset="0"/>
              </a:rPr>
              <a:t>nơi</a:t>
            </a:r>
            <a:r>
              <a:rPr lang="en-US" dirty="0">
                <a:latin typeface="SVN-Gilroy" panose="00000500000000000000" pitchFamily="50" charset="0"/>
              </a:rPr>
              <a:t> </a:t>
            </a:r>
            <a:r>
              <a:rPr lang="en-US" dirty="0" err="1">
                <a:latin typeface="SVN-Gilroy" panose="00000500000000000000" pitchFamily="50" charset="0"/>
              </a:rPr>
              <a:t>có</a:t>
            </a:r>
            <a:r>
              <a:rPr lang="en-US" dirty="0">
                <a:latin typeface="SVN-Gilroy" panose="00000500000000000000" pitchFamily="50" charset="0"/>
              </a:rPr>
              <a:t> </a:t>
            </a:r>
            <a:r>
              <a:rPr lang="en-US" dirty="0" err="1">
                <a:latin typeface="SVN-Gilroy" panose="00000500000000000000" pitchFamily="50" charset="0"/>
              </a:rPr>
              <a:t>sóng</a:t>
            </a:r>
            <a:r>
              <a:rPr lang="en-US" dirty="0">
                <a:latin typeface="SVN-Gilroy" panose="00000500000000000000" pitchFamily="50" charset="0"/>
              </a:rPr>
              <a:t> </a:t>
            </a:r>
            <a:r>
              <a:rPr lang="en-US" dirty="0" err="1">
                <a:latin typeface="SVN-Gilroy" panose="00000500000000000000" pitchFamily="50" charset="0"/>
              </a:rPr>
              <a:t>Wifi</a:t>
            </a:r>
            <a:r>
              <a:rPr lang="en-US" dirty="0">
                <a:latin typeface="SVN-Gilroy" panose="00000500000000000000" pitchFamily="50" charset="0"/>
              </a:rPr>
              <a:t> </a:t>
            </a:r>
            <a:r>
              <a:rPr lang="en-US" dirty="0" err="1">
                <a:latin typeface="SVN-Gilroy" panose="00000500000000000000" pitchFamily="50" charset="0"/>
              </a:rPr>
              <a:t>mạnh</a:t>
            </a:r>
            <a:r>
              <a:rPr lang="en-US" dirty="0">
                <a:latin typeface="SVN-Gilroy" panose="00000500000000000000" pitchFamily="50" charset="0"/>
              </a:rPr>
              <a:t> </a:t>
            </a:r>
            <a:r>
              <a:rPr lang="en-US" dirty="0" err="1">
                <a:latin typeface="SVN-Gilroy" panose="00000500000000000000" pitchFamily="50" charset="0"/>
              </a:rPr>
              <a:t>để</a:t>
            </a:r>
            <a:r>
              <a:rPr lang="en-US" dirty="0">
                <a:latin typeface="SVN-Gilroy" panose="00000500000000000000" pitchFamily="50" charset="0"/>
              </a:rPr>
              <a:t> </a:t>
            </a:r>
            <a:r>
              <a:rPr lang="en-US" dirty="0" err="1">
                <a:latin typeface="SVN-Gilroy" panose="00000500000000000000" pitchFamily="50" charset="0"/>
              </a:rPr>
              <a:t>đảm</a:t>
            </a:r>
            <a:r>
              <a:rPr lang="en-US" dirty="0">
                <a:latin typeface="SVN-Gilroy" panose="00000500000000000000" pitchFamily="50" charset="0"/>
              </a:rPr>
              <a:t> </a:t>
            </a:r>
            <a:r>
              <a:rPr lang="en-US" dirty="0" err="1">
                <a:latin typeface="SVN-Gilroy" panose="00000500000000000000" pitchFamily="50" charset="0"/>
              </a:rPr>
              <a:t>bảo</a:t>
            </a:r>
            <a:r>
              <a:rPr lang="en-US" dirty="0">
                <a:latin typeface="SVN-Gilroy" panose="00000500000000000000" pitchFamily="50" charset="0"/>
              </a:rPr>
              <a:t> </a:t>
            </a:r>
            <a:r>
              <a:rPr lang="en-US" dirty="0" err="1">
                <a:latin typeface="SVN-Gilroy" panose="00000500000000000000" pitchFamily="50" charset="0"/>
              </a:rPr>
              <a:t>thiết</a:t>
            </a:r>
            <a:r>
              <a:rPr lang="en-US" dirty="0">
                <a:latin typeface="SVN-Gilroy" panose="00000500000000000000" pitchFamily="50" charset="0"/>
              </a:rPr>
              <a:t> </a:t>
            </a:r>
            <a:r>
              <a:rPr lang="en-US" dirty="0" err="1">
                <a:latin typeface="SVN-Gilroy" panose="00000500000000000000" pitchFamily="50" charset="0"/>
              </a:rPr>
              <a:t>bị</a:t>
            </a:r>
            <a:r>
              <a:rPr lang="en-US" dirty="0">
                <a:latin typeface="SVN-Gilroy" panose="00000500000000000000" pitchFamily="50" charset="0"/>
              </a:rPr>
              <a:t> </a:t>
            </a:r>
            <a:r>
              <a:rPr lang="en-US" dirty="0" err="1">
                <a:latin typeface="SVN-Gilroy" panose="00000500000000000000" pitchFamily="50" charset="0"/>
              </a:rPr>
              <a:t>ổn</a:t>
            </a:r>
            <a:r>
              <a:rPr lang="en-US" dirty="0">
                <a:latin typeface="SVN-Gilroy" panose="00000500000000000000" pitchFamily="50" charset="0"/>
              </a:rPr>
              <a:t> </a:t>
            </a:r>
            <a:r>
              <a:rPr lang="en-US" dirty="0" err="1">
                <a:latin typeface="SVN-Gilroy" panose="00000500000000000000" pitchFamily="50" charset="0"/>
              </a:rPr>
              <a:t>định</a:t>
            </a:r>
            <a:r>
              <a:rPr lang="en-US" dirty="0">
                <a:latin typeface="SVN-Gilroy" panose="00000500000000000000" pitchFamily="50" charset="0"/>
              </a:rPr>
              <a:t>. </a:t>
            </a:r>
          </a:p>
          <a:p>
            <a:pPr lvl="2"/>
            <a:endParaRPr lang="en-US" dirty="0">
              <a:latin typeface="SVN-Gilroy" panose="00000500000000000000" pitchFamily="50" charset="0"/>
            </a:endParaRPr>
          </a:p>
          <a:p>
            <a:pPr lvl="2"/>
            <a:r>
              <a:rPr lang="en-US" dirty="0" err="1">
                <a:latin typeface="SVN-Gilroy" panose="00000500000000000000" pitchFamily="50" charset="0"/>
              </a:rPr>
              <a:t>Có</a:t>
            </a:r>
            <a:r>
              <a:rPr lang="en-US" dirty="0">
                <a:latin typeface="SVN-Gilroy" panose="00000500000000000000" pitchFamily="50" charset="0"/>
              </a:rPr>
              <a:t> </a:t>
            </a:r>
            <a:r>
              <a:rPr lang="en-US" dirty="0" err="1">
                <a:latin typeface="SVN-Gilroy" panose="00000500000000000000" pitchFamily="50" charset="0"/>
              </a:rPr>
              <a:t>thể</a:t>
            </a:r>
            <a:r>
              <a:rPr lang="en-US" dirty="0">
                <a:latin typeface="SVN-Gilroy" panose="00000500000000000000" pitchFamily="50" charset="0"/>
              </a:rPr>
              <a:t> </a:t>
            </a:r>
            <a:r>
              <a:rPr lang="en-US" dirty="0" err="1">
                <a:latin typeface="SVN-Gilroy" panose="00000500000000000000" pitchFamily="50" charset="0"/>
              </a:rPr>
              <a:t>sử</a:t>
            </a:r>
            <a:r>
              <a:rPr lang="en-US" dirty="0">
                <a:latin typeface="SVN-Gilroy" panose="00000500000000000000" pitchFamily="50" charset="0"/>
              </a:rPr>
              <a:t> </a:t>
            </a:r>
            <a:r>
              <a:rPr lang="en-US" dirty="0" err="1">
                <a:latin typeface="SVN-Gilroy" panose="00000500000000000000" pitchFamily="50" charset="0"/>
              </a:rPr>
              <a:t>dụng</a:t>
            </a:r>
            <a:r>
              <a:rPr lang="en-US" dirty="0">
                <a:latin typeface="SVN-Gilroy" panose="00000500000000000000" pitchFamily="50" charset="0"/>
              </a:rPr>
              <a:t> 1 Router </a:t>
            </a:r>
            <a:r>
              <a:rPr lang="en-US" dirty="0" err="1">
                <a:latin typeface="SVN-Gilroy" panose="00000500000000000000" pitchFamily="50" charset="0"/>
              </a:rPr>
              <a:t>riêng</a:t>
            </a:r>
            <a:r>
              <a:rPr lang="en-US" dirty="0">
                <a:latin typeface="SVN-Gilroy" panose="00000500000000000000" pitchFamily="50" charset="0"/>
              </a:rPr>
              <a:t> </a:t>
            </a:r>
            <a:r>
              <a:rPr lang="en-US" dirty="0" err="1">
                <a:latin typeface="SVN-Gilroy" panose="00000500000000000000" pitchFamily="50" charset="0"/>
              </a:rPr>
              <a:t>cho</a:t>
            </a:r>
            <a:r>
              <a:rPr lang="en-US" dirty="0">
                <a:latin typeface="SVN-Gilroy" panose="00000500000000000000" pitchFamily="50" charset="0"/>
              </a:rPr>
              <a:t> </a:t>
            </a:r>
            <a:r>
              <a:rPr lang="en-US" dirty="0" err="1">
                <a:latin typeface="SVN-Gilroy" panose="00000500000000000000" pitchFamily="50" charset="0"/>
              </a:rPr>
              <a:t>hệ</a:t>
            </a:r>
            <a:r>
              <a:rPr lang="en-US" dirty="0">
                <a:latin typeface="SVN-Gilroy" panose="00000500000000000000" pitchFamily="50" charset="0"/>
              </a:rPr>
              <a:t> </a:t>
            </a:r>
            <a:r>
              <a:rPr lang="en-US" dirty="0" err="1">
                <a:latin typeface="SVN-Gilroy" panose="00000500000000000000" pitchFamily="50" charset="0"/>
              </a:rPr>
              <a:t>thống</a:t>
            </a:r>
            <a:r>
              <a:rPr lang="en-US" dirty="0">
                <a:latin typeface="SVN-Gilroy" panose="00000500000000000000" pitchFamily="50" charset="0"/>
              </a:rPr>
              <a:t> Smart Home </a:t>
            </a:r>
            <a:r>
              <a:rPr lang="en-US" dirty="0" err="1">
                <a:latin typeface="SVN-Gilroy" panose="00000500000000000000" pitchFamily="50" charset="0"/>
              </a:rPr>
              <a:t>để</a:t>
            </a:r>
            <a:r>
              <a:rPr lang="en-US" dirty="0">
                <a:latin typeface="SVN-Gilroy" panose="00000500000000000000" pitchFamily="50" charset="0"/>
              </a:rPr>
              <a:t> </a:t>
            </a:r>
            <a:r>
              <a:rPr lang="en-US" dirty="0" err="1">
                <a:latin typeface="SVN-Gilroy" panose="00000500000000000000" pitchFamily="50" charset="0"/>
              </a:rPr>
              <a:t>đảm</a:t>
            </a:r>
            <a:r>
              <a:rPr lang="en-US" dirty="0">
                <a:latin typeface="SVN-Gilroy" panose="00000500000000000000" pitchFamily="50" charset="0"/>
              </a:rPr>
              <a:t> </a:t>
            </a:r>
            <a:r>
              <a:rPr lang="en-US" dirty="0" err="1">
                <a:latin typeface="SVN-Gilroy" panose="00000500000000000000" pitchFamily="50" charset="0"/>
              </a:rPr>
              <a:t>bảo</a:t>
            </a:r>
            <a:r>
              <a:rPr lang="en-US" dirty="0">
                <a:latin typeface="SVN-Gilroy" panose="00000500000000000000" pitchFamily="50" charset="0"/>
              </a:rPr>
              <a:t> </a:t>
            </a:r>
            <a:r>
              <a:rPr lang="en-US" dirty="0" err="1">
                <a:latin typeface="SVN-Gilroy" panose="00000500000000000000" pitchFamily="50" charset="0"/>
              </a:rPr>
              <a:t>hệ</a:t>
            </a:r>
            <a:r>
              <a:rPr lang="en-US" dirty="0">
                <a:latin typeface="SVN-Gilroy" panose="00000500000000000000" pitchFamily="50" charset="0"/>
              </a:rPr>
              <a:t> </a:t>
            </a:r>
            <a:r>
              <a:rPr lang="en-US" dirty="0" err="1">
                <a:latin typeface="SVN-Gilroy" panose="00000500000000000000" pitchFamily="50" charset="0"/>
              </a:rPr>
              <a:t>thống</a:t>
            </a:r>
            <a:r>
              <a:rPr lang="en-US" dirty="0">
                <a:latin typeface="SVN-Gilroy" panose="00000500000000000000" pitchFamily="50" charset="0"/>
              </a:rPr>
              <a:t> </a:t>
            </a:r>
            <a:r>
              <a:rPr lang="en-US" dirty="0" err="1">
                <a:latin typeface="SVN-Gilroy" panose="00000500000000000000" pitchFamily="50" charset="0"/>
              </a:rPr>
              <a:t>hoạt</a:t>
            </a:r>
            <a:r>
              <a:rPr lang="en-US" dirty="0">
                <a:latin typeface="SVN-Gilroy" panose="00000500000000000000" pitchFamily="50" charset="0"/>
              </a:rPr>
              <a:t> </a:t>
            </a:r>
            <a:r>
              <a:rPr lang="en-US" dirty="0" err="1">
                <a:latin typeface="SVN-Gilroy" panose="00000500000000000000" pitchFamily="50" charset="0"/>
              </a:rPr>
              <a:t>động</a:t>
            </a:r>
            <a:r>
              <a:rPr lang="en-US" dirty="0">
                <a:latin typeface="SVN-Gilroy" panose="00000500000000000000" pitchFamily="50" charset="0"/>
              </a:rPr>
              <a:t> </a:t>
            </a:r>
            <a:r>
              <a:rPr lang="en-US" dirty="0" err="1">
                <a:latin typeface="SVN-Gilroy" panose="00000500000000000000" pitchFamily="50" charset="0"/>
              </a:rPr>
              <a:t>ổn</a:t>
            </a:r>
            <a:r>
              <a:rPr lang="en-US" dirty="0">
                <a:latin typeface="SVN-Gilroy" panose="00000500000000000000" pitchFamily="50" charset="0"/>
              </a:rPr>
              <a:t> </a:t>
            </a:r>
            <a:r>
              <a:rPr lang="en-US" dirty="0" err="1">
                <a:latin typeface="SVN-Gilroy" panose="00000500000000000000" pitchFamily="50" charset="0"/>
              </a:rPr>
              <a:t>định</a:t>
            </a:r>
            <a:r>
              <a:rPr lang="en-US" dirty="0">
                <a:latin typeface="SVN-Gilroy" panose="00000500000000000000" pitchFamily="50" charset="0"/>
              </a:rPr>
              <a:t> </a:t>
            </a:r>
            <a:r>
              <a:rPr lang="en-US" dirty="0" err="1">
                <a:latin typeface="SVN-Gilroy" panose="00000500000000000000" pitchFamily="50" charset="0"/>
              </a:rPr>
              <a:t>và</a:t>
            </a:r>
            <a:r>
              <a:rPr lang="en-US" dirty="0">
                <a:latin typeface="SVN-Gilroy" panose="00000500000000000000" pitchFamily="50" charset="0"/>
              </a:rPr>
              <a:t> </a:t>
            </a:r>
            <a:r>
              <a:rPr lang="en-US" dirty="0" err="1">
                <a:latin typeface="SVN-Gilroy" panose="00000500000000000000" pitchFamily="50" charset="0"/>
              </a:rPr>
              <a:t>tăng</a:t>
            </a:r>
            <a:r>
              <a:rPr lang="en-US" dirty="0">
                <a:latin typeface="SVN-Gilroy" panose="00000500000000000000" pitchFamily="50" charset="0"/>
              </a:rPr>
              <a:t> </a:t>
            </a:r>
            <a:r>
              <a:rPr lang="en-US" dirty="0" err="1">
                <a:latin typeface="SVN-Gilroy" panose="00000500000000000000" pitchFamily="50" charset="0"/>
              </a:rPr>
              <a:t>tính</a:t>
            </a:r>
            <a:r>
              <a:rPr lang="en-US" dirty="0">
                <a:latin typeface="SVN-Gilroy" panose="00000500000000000000" pitchFamily="50" charset="0"/>
              </a:rPr>
              <a:t> </a:t>
            </a:r>
            <a:r>
              <a:rPr lang="en-US" dirty="0" err="1">
                <a:latin typeface="SVN-Gilroy" panose="00000500000000000000" pitchFamily="50" charset="0"/>
              </a:rPr>
              <a:t>bảo</a:t>
            </a:r>
            <a:r>
              <a:rPr lang="en-US" dirty="0">
                <a:latin typeface="SVN-Gilroy" panose="00000500000000000000" pitchFamily="50" charset="0"/>
              </a:rPr>
              <a:t> </a:t>
            </a:r>
            <a:r>
              <a:rPr lang="en-US" dirty="0" err="1">
                <a:latin typeface="SVN-Gilroy" panose="00000500000000000000" pitchFamily="50" charset="0"/>
              </a:rPr>
              <a:t>mật</a:t>
            </a:r>
            <a:r>
              <a:rPr lang="en-US" dirty="0">
                <a:latin typeface="SVN-Gilroy" panose="00000500000000000000" pitchFamily="50" charset="0"/>
              </a:rPr>
              <a:t> </a:t>
            </a:r>
            <a:r>
              <a:rPr lang="en-US" dirty="0" err="1">
                <a:latin typeface="SVN-Gilroy" panose="00000500000000000000" pitchFamily="50" charset="0"/>
              </a:rPr>
              <a:t>cho</a:t>
            </a:r>
            <a:r>
              <a:rPr lang="en-US" dirty="0">
                <a:latin typeface="SVN-Gilroy" panose="00000500000000000000" pitchFamily="50" charset="0"/>
              </a:rPr>
              <a:t> </a:t>
            </a:r>
            <a:r>
              <a:rPr lang="en-US" dirty="0" err="1">
                <a:latin typeface="SVN-Gilroy" panose="00000500000000000000" pitchFamily="50" charset="0"/>
              </a:rPr>
              <a:t>hệ</a:t>
            </a:r>
            <a:r>
              <a:rPr lang="en-US" dirty="0">
                <a:latin typeface="SVN-Gilroy" panose="00000500000000000000" pitchFamily="50" charset="0"/>
              </a:rPr>
              <a:t> </a:t>
            </a:r>
            <a:r>
              <a:rPr lang="en-US" dirty="0" err="1">
                <a:latin typeface="SVN-Gilroy" panose="00000500000000000000" pitchFamily="50" charset="0"/>
              </a:rPr>
              <a:t>thống</a:t>
            </a:r>
            <a:r>
              <a:rPr lang="en-US" dirty="0">
                <a:latin typeface="SVN-Gilroy" panose="00000500000000000000" pitchFamily="50" charset="0"/>
              </a:rPr>
              <a:t>. </a:t>
            </a:r>
            <a:r>
              <a:rPr lang="en-US" dirty="0" err="1">
                <a:latin typeface="SVN-Gilroy" panose="00000500000000000000" pitchFamily="50" charset="0"/>
              </a:rPr>
              <a:t>Cũng</a:t>
            </a:r>
            <a:r>
              <a:rPr lang="en-US" dirty="0">
                <a:latin typeface="SVN-Gilroy" panose="00000500000000000000" pitchFamily="50" charset="0"/>
              </a:rPr>
              <a:t> </a:t>
            </a:r>
            <a:r>
              <a:rPr lang="en-US" dirty="0" err="1">
                <a:latin typeface="SVN-Gilroy" panose="00000500000000000000" pitchFamily="50" charset="0"/>
              </a:rPr>
              <a:t>như</a:t>
            </a:r>
            <a:r>
              <a:rPr lang="en-US" dirty="0">
                <a:latin typeface="SVN-Gilroy" panose="00000500000000000000" pitchFamily="50" charset="0"/>
              </a:rPr>
              <a:t> </a:t>
            </a:r>
            <a:r>
              <a:rPr lang="en-US" dirty="0" err="1">
                <a:latin typeface="SVN-Gilroy" panose="00000500000000000000" pitchFamily="50" charset="0"/>
              </a:rPr>
              <a:t>đảm</a:t>
            </a:r>
            <a:r>
              <a:rPr lang="en-US" dirty="0">
                <a:latin typeface="SVN-Gilroy" panose="00000500000000000000" pitchFamily="50" charset="0"/>
              </a:rPr>
              <a:t> </a:t>
            </a:r>
            <a:r>
              <a:rPr lang="en-US" dirty="0" err="1">
                <a:latin typeface="SVN-Gilroy" panose="00000500000000000000" pitchFamily="50" charset="0"/>
              </a:rPr>
              <a:t>bảo</a:t>
            </a:r>
            <a:r>
              <a:rPr lang="en-US" dirty="0">
                <a:latin typeface="SVN-Gilroy" panose="00000500000000000000" pitchFamily="50" charset="0"/>
              </a:rPr>
              <a:t> </a:t>
            </a:r>
            <a:r>
              <a:rPr lang="en-US" dirty="0" err="1">
                <a:latin typeface="SVN-Gilroy" panose="00000500000000000000" pitchFamily="50" charset="0"/>
              </a:rPr>
              <a:t>số</a:t>
            </a:r>
            <a:r>
              <a:rPr lang="en-US" dirty="0">
                <a:latin typeface="SVN-Gilroy" panose="00000500000000000000" pitchFamily="50" charset="0"/>
              </a:rPr>
              <a:t> </a:t>
            </a:r>
            <a:r>
              <a:rPr lang="en-US" dirty="0" err="1">
                <a:latin typeface="SVN-Gilroy" panose="00000500000000000000" pitchFamily="50" charset="0"/>
              </a:rPr>
              <a:t>lượng</a:t>
            </a:r>
            <a:r>
              <a:rPr lang="en-US" dirty="0">
                <a:latin typeface="SVN-Gilroy" panose="00000500000000000000" pitchFamily="50" charset="0"/>
              </a:rPr>
              <a:t> </a:t>
            </a:r>
            <a:r>
              <a:rPr lang="en-US" dirty="0" err="1">
                <a:latin typeface="SVN-Gilroy" panose="00000500000000000000" pitchFamily="50" charset="0"/>
              </a:rPr>
              <a:t>kết</a:t>
            </a:r>
            <a:r>
              <a:rPr lang="en-US" dirty="0">
                <a:latin typeface="SVN-Gilroy" panose="00000500000000000000" pitchFamily="50" charset="0"/>
              </a:rPr>
              <a:t> </a:t>
            </a:r>
            <a:r>
              <a:rPr lang="en-US" dirty="0" err="1">
                <a:latin typeface="SVN-Gilroy" panose="00000500000000000000" pitchFamily="50" charset="0"/>
              </a:rPr>
              <a:t>nối</a:t>
            </a:r>
            <a:r>
              <a:rPr lang="en-US" dirty="0">
                <a:latin typeface="SVN-Gilroy" panose="00000500000000000000" pitchFamily="50" charset="0"/>
              </a:rPr>
              <a:t> </a:t>
            </a:r>
            <a:r>
              <a:rPr lang="en-US" dirty="0" err="1">
                <a:latin typeface="SVN-Gilroy" panose="00000500000000000000" pitchFamily="50" charset="0"/>
              </a:rPr>
              <a:t>của</a:t>
            </a:r>
            <a:r>
              <a:rPr lang="en-US" dirty="0">
                <a:latin typeface="SVN-Gilroy" panose="00000500000000000000" pitchFamily="50" charset="0"/>
              </a:rPr>
              <a:t> </a:t>
            </a:r>
            <a:r>
              <a:rPr lang="en-US" dirty="0" err="1">
                <a:latin typeface="SVN-Gilroy" panose="00000500000000000000" pitchFamily="50" charset="0"/>
              </a:rPr>
              <a:t>các</a:t>
            </a:r>
            <a:r>
              <a:rPr lang="en-US" dirty="0">
                <a:latin typeface="SVN-Gilroy" panose="00000500000000000000" pitchFamily="50" charset="0"/>
              </a:rPr>
              <a:t> </a:t>
            </a:r>
            <a:r>
              <a:rPr lang="en-US" dirty="0" err="1">
                <a:latin typeface="SVN-Gilroy" panose="00000500000000000000" pitchFamily="50" charset="0"/>
              </a:rPr>
              <a:t>thiết</a:t>
            </a:r>
            <a:r>
              <a:rPr lang="en-US" dirty="0">
                <a:latin typeface="SVN-Gilroy" panose="00000500000000000000" pitchFamily="50" charset="0"/>
              </a:rPr>
              <a:t> </a:t>
            </a:r>
            <a:r>
              <a:rPr lang="en-US" dirty="0" err="1">
                <a:latin typeface="SVN-Gilroy" panose="00000500000000000000" pitchFamily="50" charset="0"/>
              </a:rPr>
              <a:t>bị</a:t>
            </a:r>
            <a:r>
              <a:rPr lang="en-US" dirty="0">
                <a:latin typeface="SVN-Gilroy" panose="00000500000000000000" pitchFamily="50" charset="0"/>
              </a:rPr>
              <a:t> </a:t>
            </a:r>
            <a:r>
              <a:rPr lang="en-US" dirty="0" err="1">
                <a:latin typeface="SVN-Gilroy" panose="00000500000000000000" pitchFamily="50" charset="0"/>
              </a:rPr>
              <a:t>trong</a:t>
            </a:r>
            <a:r>
              <a:rPr lang="en-US" dirty="0">
                <a:latin typeface="SVN-Gilroy" panose="00000500000000000000" pitchFamily="50" charset="0"/>
              </a:rPr>
              <a:t> </a:t>
            </a:r>
            <a:r>
              <a:rPr lang="en-US" dirty="0" err="1">
                <a:latin typeface="SVN-Gilroy" panose="00000500000000000000" pitchFamily="50" charset="0"/>
              </a:rPr>
              <a:t>gia</a:t>
            </a:r>
            <a:r>
              <a:rPr lang="en-US" dirty="0">
                <a:latin typeface="SVN-Gilroy" panose="00000500000000000000" pitchFamily="50" charset="0"/>
              </a:rPr>
              <a:t> </a:t>
            </a:r>
            <a:r>
              <a:rPr lang="en-US" dirty="0" err="1">
                <a:latin typeface="SVN-Gilroy" panose="00000500000000000000" pitchFamily="50" charset="0"/>
              </a:rPr>
              <a:t>đình</a:t>
            </a:r>
            <a:r>
              <a:rPr lang="en-US" dirty="0">
                <a:latin typeface="SVN-Gilroy" panose="00000500000000000000" pitchFamily="50" charset="0"/>
              </a:rPr>
              <a:t>.</a:t>
            </a:r>
          </a:p>
          <a:p>
            <a:pPr lvl="2"/>
            <a:endParaRPr lang="en-US" dirty="0">
              <a:latin typeface="SVN-Gilroy" panose="00000500000000000000" pitchFamily="50" charset="0"/>
            </a:endParaRPr>
          </a:p>
          <a:p>
            <a:pPr lvl="2"/>
            <a:r>
              <a:rPr lang="en-US" dirty="0" err="1">
                <a:latin typeface="SVN-Gilroy" panose="00000500000000000000" pitchFamily="50" charset="0"/>
              </a:rPr>
              <a:t>Các</a:t>
            </a:r>
            <a:r>
              <a:rPr lang="en-US" dirty="0">
                <a:latin typeface="SVN-Gilroy" panose="00000500000000000000" pitchFamily="50" charset="0"/>
              </a:rPr>
              <a:t> </a:t>
            </a:r>
            <a:r>
              <a:rPr lang="en-US" dirty="0" err="1">
                <a:latin typeface="SVN-Gilroy" panose="00000500000000000000" pitchFamily="50" charset="0"/>
              </a:rPr>
              <a:t>thiết</a:t>
            </a:r>
            <a:r>
              <a:rPr lang="en-US" dirty="0">
                <a:latin typeface="SVN-Gilroy" panose="00000500000000000000" pitchFamily="50" charset="0"/>
              </a:rPr>
              <a:t> </a:t>
            </a:r>
            <a:r>
              <a:rPr lang="en-US" dirty="0" err="1">
                <a:latin typeface="SVN-Gilroy" panose="00000500000000000000" pitchFamily="50" charset="0"/>
              </a:rPr>
              <a:t>bị</a:t>
            </a:r>
            <a:r>
              <a:rPr lang="en-US" dirty="0">
                <a:latin typeface="SVN-Gilroy" panose="00000500000000000000" pitchFamily="50" charset="0"/>
              </a:rPr>
              <a:t> </a:t>
            </a:r>
            <a:r>
              <a:rPr lang="en-US" dirty="0" err="1">
                <a:latin typeface="SVN-Gilroy" panose="00000500000000000000" pitchFamily="50" charset="0"/>
              </a:rPr>
              <a:t>sử</a:t>
            </a:r>
            <a:r>
              <a:rPr lang="en-US" dirty="0">
                <a:latin typeface="SVN-Gilroy" panose="00000500000000000000" pitchFamily="50" charset="0"/>
              </a:rPr>
              <a:t> </a:t>
            </a:r>
            <a:r>
              <a:rPr lang="en-US" dirty="0" err="1">
                <a:latin typeface="SVN-Gilroy" panose="00000500000000000000" pitchFamily="50" charset="0"/>
              </a:rPr>
              <a:t>dụng</a:t>
            </a:r>
            <a:r>
              <a:rPr lang="en-US" dirty="0">
                <a:latin typeface="SVN-Gilroy" panose="00000500000000000000" pitchFamily="50" charset="0"/>
              </a:rPr>
              <a:t> </a:t>
            </a:r>
            <a:r>
              <a:rPr lang="en-US" dirty="0" err="1">
                <a:latin typeface="SVN-Gilroy" panose="00000500000000000000" pitchFamily="50" charset="0"/>
              </a:rPr>
              <a:t>sóng</a:t>
            </a:r>
            <a:r>
              <a:rPr lang="en-US" dirty="0">
                <a:latin typeface="SVN-Gilroy" panose="00000500000000000000" pitchFamily="50" charset="0"/>
              </a:rPr>
              <a:t> </a:t>
            </a:r>
            <a:r>
              <a:rPr lang="en-US" dirty="0" err="1">
                <a:latin typeface="SVN-Gilroy" panose="00000500000000000000" pitchFamily="50" charset="0"/>
              </a:rPr>
              <a:t>hồng</a:t>
            </a:r>
            <a:r>
              <a:rPr lang="en-US" dirty="0">
                <a:latin typeface="SVN-Gilroy" panose="00000500000000000000" pitchFamily="50" charset="0"/>
              </a:rPr>
              <a:t> </a:t>
            </a:r>
            <a:r>
              <a:rPr lang="en-US" dirty="0" err="1">
                <a:latin typeface="SVN-Gilroy" panose="00000500000000000000" pitchFamily="50" charset="0"/>
              </a:rPr>
              <a:t>ngoại</a:t>
            </a:r>
            <a:r>
              <a:rPr lang="en-US" dirty="0">
                <a:latin typeface="SVN-Gilroy" panose="00000500000000000000" pitchFamily="50" charset="0"/>
              </a:rPr>
              <a:t> </a:t>
            </a:r>
            <a:r>
              <a:rPr lang="en-US" dirty="0" err="1">
                <a:latin typeface="SVN-Gilroy" panose="00000500000000000000" pitchFamily="50" charset="0"/>
              </a:rPr>
              <a:t>như</a:t>
            </a:r>
            <a:r>
              <a:rPr lang="en-US" dirty="0">
                <a:latin typeface="SVN-Gilroy" panose="00000500000000000000" pitchFamily="50" charset="0"/>
              </a:rPr>
              <a:t> Magic Cube: </a:t>
            </a:r>
            <a:r>
              <a:rPr lang="en-US" dirty="0" err="1">
                <a:latin typeface="SVN-Gilroy" panose="00000500000000000000" pitchFamily="50" charset="0"/>
              </a:rPr>
              <a:t>Khoảng</a:t>
            </a:r>
            <a:r>
              <a:rPr lang="en-US" dirty="0">
                <a:latin typeface="SVN-Gilroy" panose="00000500000000000000" pitchFamily="50" charset="0"/>
              </a:rPr>
              <a:t> </a:t>
            </a:r>
            <a:r>
              <a:rPr lang="en-US" dirty="0" err="1">
                <a:latin typeface="SVN-Gilroy" panose="00000500000000000000" pitchFamily="50" charset="0"/>
              </a:rPr>
              <a:t>cách</a:t>
            </a:r>
            <a:r>
              <a:rPr lang="en-US" dirty="0">
                <a:latin typeface="SVN-Gilroy" panose="00000500000000000000" pitchFamily="50" charset="0"/>
              </a:rPr>
              <a:t> </a:t>
            </a:r>
            <a:r>
              <a:rPr lang="en-US" dirty="0" err="1">
                <a:latin typeface="SVN-Gilroy" panose="00000500000000000000" pitchFamily="50" charset="0"/>
              </a:rPr>
              <a:t>giữa</a:t>
            </a:r>
            <a:r>
              <a:rPr lang="en-US" dirty="0">
                <a:latin typeface="SVN-Gilroy" panose="00000500000000000000" pitchFamily="50" charset="0"/>
              </a:rPr>
              <a:t> </a:t>
            </a:r>
            <a:r>
              <a:rPr lang="en-US" dirty="0" err="1">
                <a:latin typeface="SVN-Gilroy" panose="00000500000000000000" pitchFamily="50" charset="0"/>
              </a:rPr>
              <a:t>bộ</a:t>
            </a:r>
            <a:r>
              <a:rPr lang="en-US" dirty="0">
                <a:latin typeface="SVN-Gilroy" panose="00000500000000000000" pitchFamily="50" charset="0"/>
              </a:rPr>
              <a:t> </a:t>
            </a:r>
            <a:r>
              <a:rPr lang="en-US" dirty="0" err="1">
                <a:latin typeface="SVN-Gilroy" panose="00000500000000000000" pitchFamily="50" charset="0"/>
              </a:rPr>
              <a:t>hồng</a:t>
            </a:r>
            <a:r>
              <a:rPr lang="en-US" dirty="0">
                <a:latin typeface="SVN-Gilroy" panose="00000500000000000000" pitchFamily="50" charset="0"/>
              </a:rPr>
              <a:t> </a:t>
            </a:r>
            <a:r>
              <a:rPr lang="en-US" dirty="0" err="1">
                <a:latin typeface="SVN-Gilroy" panose="00000500000000000000" pitchFamily="50" charset="0"/>
              </a:rPr>
              <a:t>ngoại</a:t>
            </a:r>
            <a:r>
              <a:rPr lang="en-US" dirty="0">
                <a:latin typeface="SVN-Gilroy" panose="00000500000000000000" pitchFamily="50" charset="0"/>
              </a:rPr>
              <a:t> </a:t>
            </a:r>
            <a:r>
              <a:rPr lang="en-US" dirty="0" err="1">
                <a:latin typeface="SVN-Gilroy" panose="00000500000000000000" pitchFamily="50" charset="0"/>
              </a:rPr>
              <a:t>với</a:t>
            </a:r>
            <a:r>
              <a:rPr lang="en-US" dirty="0">
                <a:latin typeface="SVN-Gilroy" panose="00000500000000000000" pitchFamily="50" charset="0"/>
              </a:rPr>
              <a:t> </a:t>
            </a:r>
            <a:r>
              <a:rPr lang="en-US" dirty="0" err="1">
                <a:latin typeface="SVN-Gilroy" panose="00000500000000000000" pitchFamily="50" charset="0"/>
              </a:rPr>
              <a:t>thiết</a:t>
            </a:r>
            <a:r>
              <a:rPr lang="en-US" dirty="0">
                <a:latin typeface="SVN-Gilroy" panose="00000500000000000000" pitchFamily="50" charset="0"/>
              </a:rPr>
              <a:t> </a:t>
            </a:r>
            <a:r>
              <a:rPr lang="en-US" dirty="0" err="1">
                <a:latin typeface="SVN-Gilroy" panose="00000500000000000000" pitchFamily="50" charset="0"/>
              </a:rPr>
              <a:t>bị</a:t>
            </a:r>
            <a:r>
              <a:rPr lang="en-US" dirty="0">
                <a:latin typeface="SVN-Gilroy" panose="00000500000000000000" pitchFamily="50" charset="0"/>
              </a:rPr>
              <a:t> </a:t>
            </a:r>
            <a:r>
              <a:rPr lang="en-US" dirty="0" err="1">
                <a:latin typeface="SVN-Gilroy" panose="00000500000000000000" pitchFamily="50" charset="0"/>
              </a:rPr>
              <a:t>là</a:t>
            </a:r>
            <a:r>
              <a:rPr lang="en-US" dirty="0">
                <a:latin typeface="SVN-Gilroy" panose="00000500000000000000" pitchFamily="50" charset="0"/>
              </a:rPr>
              <a:t> </a:t>
            </a:r>
            <a:r>
              <a:rPr lang="en-US" dirty="0" err="1">
                <a:latin typeface="SVN-Gilroy" panose="00000500000000000000" pitchFamily="50" charset="0"/>
              </a:rPr>
              <a:t>từ</a:t>
            </a:r>
            <a:r>
              <a:rPr lang="en-US" dirty="0">
                <a:latin typeface="SVN-Gilroy" panose="00000500000000000000" pitchFamily="50" charset="0"/>
              </a:rPr>
              <a:t> 8m – 10m </a:t>
            </a:r>
            <a:r>
              <a:rPr lang="en-US" dirty="0" err="1">
                <a:latin typeface="SVN-Gilroy" panose="00000500000000000000" pitchFamily="50" charset="0"/>
              </a:rPr>
              <a:t>và</a:t>
            </a:r>
            <a:r>
              <a:rPr lang="en-US" dirty="0">
                <a:latin typeface="SVN-Gilroy" panose="00000500000000000000" pitchFamily="50" charset="0"/>
              </a:rPr>
              <a:t> </a:t>
            </a:r>
            <a:r>
              <a:rPr lang="en-US" dirty="0" err="1">
                <a:latin typeface="SVN-Gilroy" panose="00000500000000000000" pitchFamily="50" charset="0"/>
              </a:rPr>
              <a:t>không</a:t>
            </a:r>
            <a:r>
              <a:rPr lang="en-US" dirty="0">
                <a:latin typeface="SVN-Gilroy" panose="00000500000000000000" pitchFamily="50" charset="0"/>
              </a:rPr>
              <a:t> </a:t>
            </a:r>
            <a:r>
              <a:rPr lang="en-US" dirty="0" err="1">
                <a:latin typeface="SVN-Gilroy" panose="00000500000000000000" pitchFamily="50" charset="0"/>
              </a:rPr>
              <a:t>có</a:t>
            </a:r>
            <a:r>
              <a:rPr lang="en-US" dirty="0">
                <a:latin typeface="SVN-Gilroy" panose="00000500000000000000" pitchFamily="50" charset="0"/>
              </a:rPr>
              <a:t> </a:t>
            </a:r>
            <a:r>
              <a:rPr lang="en-US" dirty="0" err="1">
                <a:latin typeface="SVN-Gilroy" panose="00000500000000000000" pitchFamily="50" charset="0"/>
              </a:rPr>
              <a:t>vật</a:t>
            </a:r>
            <a:r>
              <a:rPr lang="en-US" dirty="0">
                <a:latin typeface="SVN-Gilroy" panose="00000500000000000000" pitchFamily="50" charset="0"/>
              </a:rPr>
              <a:t> </a:t>
            </a:r>
            <a:r>
              <a:rPr lang="en-US" dirty="0" err="1">
                <a:latin typeface="SVN-Gilroy" panose="00000500000000000000" pitchFamily="50" charset="0"/>
              </a:rPr>
              <a:t>cản</a:t>
            </a:r>
            <a:r>
              <a:rPr lang="en-US" dirty="0">
                <a:latin typeface="SVN-Gilroy" panose="00000500000000000000" pitchFamily="50" charset="0"/>
              </a:rPr>
              <a:t> </a:t>
            </a:r>
            <a:r>
              <a:rPr lang="en-US" dirty="0" err="1">
                <a:latin typeface="SVN-Gilroy" panose="00000500000000000000" pitchFamily="50" charset="0"/>
              </a:rPr>
              <a:t>chắn</a:t>
            </a:r>
            <a:r>
              <a:rPr lang="en-US" dirty="0">
                <a:latin typeface="SVN-Gilroy" panose="00000500000000000000" pitchFamily="50" charset="0"/>
              </a:rPr>
              <a:t> </a:t>
            </a:r>
            <a:r>
              <a:rPr lang="en-US" dirty="0" err="1">
                <a:latin typeface="SVN-Gilroy" panose="00000500000000000000" pitchFamily="50" charset="0"/>
              </a:rPr>
              <a:t>giữa</a:t>
            </a:r>
            <a:r>
              <a:rPr lang="en-US" dirty="0">
                <a:latin typeface="SVN-Gilroy" panose="00000500000000000000" pitchFamily="50" charset="0"/>
              </a:rPr>
              <a:t> </a:t>
            </a:r>
            <a:r>
              <a:rPr lang="en-US" dirty="0" err="1">
                <a:latin typeface="SVN-Gilroy" panose="00000500000000000000" pitchFamily="50" charset="0"/>
              </a:rPr>
              <a:t>bộ</a:t>
            </a:r>
            <a:r>
              <a:rPr lang="en-US" dirty="0">
                <a:latin typeface="SVN-Gilroy" panose="00000500000000000000" pitchFamily="50" charset="0"/>
              </a:rPr>
              <a:t> </a:t>
            </a:r>
            <a:r>
              <a:rPr lang="en-US" dirty="0" err="1">
                <a:latin typeface="SVN-Gilroy" panose="00000500000000000000" pitchFamily="50" charset="0"/>
              </a:rPr>
              <a:t>hồng</a:t>
            </a:r>
            <a:r>
              <a:rPr lang="en-US" dirty="0">
                <a:latin typeface="SVN-Gilroy" panose="00000500000000000000" pitchFamily="50" charset="0"/>
              </a:rPr>
              <a:t> </a:t>
            </a:r>
            <a:r>
              <a:rPr lang="en-US" dirty="0" err="1">
                <a:latin typeface="SVN-Gilroy" panose="00000500000000000000" pitchFamily="50" charset="0"/>
              </a:rPr>
              <a:t>ngoại</a:t>
            </a:r>
            <a:r>
              <a:rPr lang="en-US" dirty="0">
                <a:latin typeface="SVN-Gilroy" panose="00000500000000000000" pitchFamily="50" charset="0"/>
              </a:rPr>
              <a:t> </a:t>
            </a:r>
            <a:r>
              <a:rPr lang="en-US" dirty="0" err="1">
                <a:latin typeface="SVN-Gilroy" panose="00000500000000000000" pitchFamily="50" charset="0"/>
              </a:rPr>
              <a:t>với</a:t>
            </a:r>
            <a:r>
              <a:rPr lang="en-US" dirty="0">
                <a:latin typeface="SVN-Gilroy" panose="00000500000000000000" pitchFamily="50" charset="0"/>
              </a:rPr>
              <a:t> </a:t>
            </a:r>
            <a:r>
              <a:rPr lang="en-US" dirty="0" err="1">
                <a:latin typeface="SVN-Gilroy" panose="00000500000000000000" pitchFamily="50" charset="0"/>
              </a:rPr>
              <a:t>thiết</a:t>
            </a:r>
            <a:r>
              <a:rPr lang="en-US" dirty="0">
                <a:latin typeface="SVN-Gilroy" panose="00000500000000000000" pitchFamily="50" charset="0"/>
              </a:rPr>
              <a:t> </a:t>
            </a:r>
            <a:r>
              <a:rPr lang="en-US" dirty="0" err="1">
                <a:latin typeface="SVN-Gilroy" panose="00000500000000000000" pitchFamily="50" charset="0"/>
              </a:rPr>
              <a:t>vị</a:t>
            </a:r>
            <a:r>
              <a:rPr lang="en-US" dirty="0">
                <a:latin typeface="SVN-Gilroy" panose="00000500000000000000" pitchFamily="50" charset="0"/>
              </a:rPr>
              <a:t> </a:t>
            </a:r>
            <a:r>
              <a:rPr lang="en-US" dirty="0" err="1">
                <a:latin typeface="SVN-Gilroy" panose="00000500000000000000" pitchFamily="50" charset="0"/>
              </a:rPr>
              <a:t>được</a:t>
            </a:r>
            <a:r>
              <a:rPr lang="en-US" dirty="0">
                <a:latin typeface="SVN-Gilroy" panose="00000500000000000000" pitchFamily="50" charset="0"/>
              </a:rPr>
              <a:t> </a:t>
            </a:r>
            <a:r>
              <a:rPr lang="en-US" dirty="0" err="1">
                <a:latin typeface="SVN-Gilroy" panose="00000500000000000000" pitchFamily="50" charset="0"/>
              </a:rPr>
              <a:t>điều</a:t>
            </a:r>
            <a:r>
              <a:rPr lang="en-US" dirty="0">
                <a:latin typeface="SVN-Gilroy" panose="00000500000000000000" pitchFamily="50" charset="0"/>
              </a:rPr>
              <a:t> </a:t>
            </a:r>
            <a:r>
              <a:rPr lang="en-US" dirty="0" err="1">
                <a:latin typeface="SVN-Gilroy" panose="00000500000000000000" pitchFamily="50" charset="0"/>
              </a:rPr>
              <a:t>khiển</a:t>
            </a:r>
            <a:r>
              <a:rPr lang="en-US" dirty="0">
                <a:latin typeface="SVN-Gilroy" panose="00000500000000000000" pitchFamily="50" charset="0"/>
              </a:rPr>
              <a:t>.</a:t>
            </a:r>
          </a:p>
          <a:p>
            <a:pPr lvl="2"/>
            <a:endParaRPr lang="en-US" dirty="0">
              <a:latin typeface="SVN-Gilroy" panose="00000500000000000000" pitchFamily="50" charset="0"/>
            </a:endParaRPr>
          </a:p>
          <a:p>
            <a:pPr lvl="2"/>
            <a:r>
              <a:rPr lang="en-US" dirty="0" err="1">
                <a:latin typeface="SVN-Gilroy" panose="00000500000000000000" pitchFamily="50" charset="0"/>
              </a:rPr>
              <a:t>Các</a:t>
            </a:r>
            <a:r>
              <a:rPr lang="en-US" dirty="0">
                <a:latin typeface="SVN-Gilroy" panose="00000500000000000000" pitchFamily="50" charset="0"/>
              </a:rPr>
              <a:t> </a:t>
            </a:r>
            <a:r>
              <a:rPr lang="en-US" dirty="0" err="1">
                <a:latin typeface="SVN-Gilroy" panose="00000500000000000000" pitchFamily="50" charset="0"/>
              </a:rPr>
              <a:t>thiết</a:t>
            </a:r>
            <a:r>
              <a:rPr lang="en-US" dirty="0">
                <a:latin typeface="SVN-Gilroy" panose="00000500000000000000" pitchFamily="50" charset="0"/>
              </a:rPr>
              <a:t> </a:t>
            </a:r>
            <a:r>
              <a:rPr lang="en-US" dirty="0" err="1">
                <a:latin typeface="SVN-Gilroy" panose="00000500000000000000" pitchFamily="50" charset="0"/>
              </a:rPr>
              <a:t>bị</a:t>
            </a:r>
            <a:r>
              <a:rPr lang="en-US" dirty="0">
                <a:latin typeface="SVN-Gilroy" panose="00000500000000000000" pitchFamily="50" charset="0"/>
              </a:rPr>
              <a:t> </a:t>
            </a:r>
            <a:r>
              <a:rPr lang="en-US" dirty="0" err="1">
                <a:latin typeface="SVN-Gilroy" panose="00000500000000000000" pitchFamily="50" charset="0"/>
              </a:rPr>
              <a:t>sử</a:t>
            </a:r>
            <a:r>
              <a:rPr lang="en-US" dirty="0">
                <a:latin typeface="SVN-Gilroy" panose="00000500000000000000" pitchFamily="50" charset="0"/>
              </a:rPr>
              <a:t> </a:t>
            </a:r>
            <a:r>
              <a:rPr lang="en-US" dirty="0" err="1">
                <a:latin typeface="SVN-Gilroy" panose="00000500000000000000" pitchFamily="50" charset="0"/>
              </a:rPr>
              <a:t>dụng</a:t>
            </a:r>
            <a:r>
              <a:rPr lang="en-US" dirty="0">
                <a:latin typeface="SVN-Gilroy" panose="00000500000000000000" pitchFamily="50" charset="0"/>
              </a:rPr>
              <a:t> </a:t>
            </a:r>
            <a:r>
              <a:rPr lang="en-US" dirty="0" err="1">
                <a:latin typeface="SVN-Gilroy" panose="00000500000000000000" pitchFamily="50" charset="0"/>
              </a:rPr>
              <a:t>sóng</a:t>
            </a:r>
            <a:r>
              <a:rPr lang="en-US" dirty="0">
                <a:latin typeface="SVN-Gilroy" panose="00000500000000000000" pitchFamily="50" charset="0"/>
              </a:rPr>
              <a:t> Zigbee </a:t>
            </a:r>
            <a:r>
              <a:rPr lang="en-US" dirty="0" err="1">
                <a:latin typeface="SVN-Gilroy" panose="00000500000000000000" pitchFamily="50" charset="0"/>
              </a:rPr>
              <a:t>như</a:t>
            </a:r>
            <a:r>
              <a:rPr lang="en-US" dirty="0">
                <a:latin typeface="SVN-Gilroy" panose="00000500000000000000" pitchFamily="50" charset="0"/>
              </a:rPr>
              <a:t>: </a:t>
            </a:r>
            <a:r>
              <a:rPr lang="en-US" dirty="0" err="1">
                <a:latin typeface="SVN-Gilroy" panose="00000500000000000000" pitchFamily="50" charset="0"/>
              </a:rPr>
              <a:t>công</a:t>
            </a:r>
            <a:r>
              <a:rPr lang="en-US" dirty="0">
                <a:latin typeface="SVN-Gilroy" panose="00000500000000000000" pitchFamily="50" charset="0"/>
              </a:rPr>
              <a:t> </a:t>
            </a:r>
            <a:r>
              <a:rPr lang="en-US" dirty="0" err="1">
                <a:latin typeface="SVN-Gilroy" panose="00000500000000000000" pitchFamily="50" charset="0"/>
              </a:rPr>
              <a:t>tắc</a:t>
            </a:r>
            <a:r>
              <a:rPr lang="en-US" dirty="0">
                <a:latin typeface="SVN-Gilroy" panose="00000500000000000000" pitchFamily="50" charset="0"/>
              </a:rPr>
              <a:t>, </a:t>
            </a:r>
            <a:r>
              <a:rPr lang="en-US" dirty="0" err="1">
                <a:latin typeface="SVN-Gilroy" panose="00000500000000000000" pitchFamily="50" charset="0"/>
              </a:rPr>
              <a:t>cảm</a:t>
            </a:r>
            <a:r>
              <a:rPr lang="en-US" dirty="0">
                <a:latin typeface="SVN-Gilroy" panose="00000500000000000000" pitchFamily="50" charset="0"/>
              </a:rPr>
              <a:t> </a:t>
            </a:r>
            <a:r>
              <a:rPr lang="en-US" dirty="0" err="1">
                <a:latin typeface="SVN-Gilroy" panose="00000500000000000000" pitchFamily="50" charset="0"/>
              </a:rPr>
              <a:t>biến</a:t>
            </a:r>
            <a:r>
              <a:rPr lang="en-US" dirty="0">
                <a:latin typeface="SVN-Gilroy" panose="00000500000000000000" pitchFamily="50" charset="0"/>
              </a:rPr>
              <a:t>, </a:t>
            </a:r>
            <a:r>
              <a:rPr lang="en-US" dirty="0" err="1">
                <a:latin typeface="SVN-Gilroy" panose="00000500000000000000" pitchFamily="50" charset="0"/>
              </a:rPr>
              <a:t>rèm</a:t>
            </a:r>
            <a:r>
              <a:rPr lang="en-US" dirty="0">
                <a:latin typeface="SVN-Gilroy" panose="00000500000000000000" pitchFamily="50" charset="0"/>
              </a:rPr>
              <a:t> </a:t>
            </a:r>
            <a:r>
              <a:rPr lang="en-US" dirty="0" err="1">
                <a:latin typeface="SVN-Gilroy" panose="00000500000000000000" pitchFamily="50" charset="0"/>
              </a:rPr>
              <a:t>cửa</a:t>
            </a:r>
            <a:r>
              <a:rPr lang="en-US" dirty="0">
                <a:latin typeface="SVN-Gilroy" panose="00000500000000000000" pitchFamily="50" charset="0"/>
              </a:rPr>
              <a:t>,… </a:t>
            </a:r>
            <a:r>
              <a:rPr lang="en-US" dirty="0" err="1">
                <a:latin typeface="SVN-Gilroy" panose="00000500000000000000" pitchFamily="50" charset="0"/>
              </a:rPr>
              <a:t>khoảng</a:t>
            </a:r>
            <a:r>
              <a:rPr lang="en-US" dirty="0">
                <a:latin typeface="SVN-Gilroy" panose="00000500000000000000" pitchFamily="50" charset="0"/>
              </a:rPr>
              <a:t> </a:t>
            </a:r>
            <a:r>
              <a:rPr lang="en-US" dirty="0" err="1">
                <a:latin typeface="SVN-Gilroy" panose="00000500000000000000" pitchFamily="50" charset="0"/>
              </a:rPr>
              <a:t>cách</a:t>
            </a:r>
            <a:r>
              <a:rPr lang="en-US" dirty="0">
                <a:latin typeface="SVN-Gilroy" panose="00000500000000000000" pitchFamily="50" charset="0"/>
              </a:rPr>
              <a:t> </a:t>
            </a:r>
            <a:r>
              <a:rPr lang="en-US" dirty="0" err="1">
                <a:latin typeface="SVN-Gilroy" panose="00000500000000000000" pitchFamily="50" charset="0"/>
              </a:rPr>
              <a:t>với</a:t>
            </a:r>
            <a:r>
              <a:rPr lang="en-US" dirty="0">
                <a:latin typeface="SVN-Gilroy" panose="00000500000000000000" pitchFamily="50" charset="0"/>
              </a:rPr>
              <a:t> </a:t>
            </a:r>
            <a:r>
              <a:rPr lang="en-US" dirty="0" err="1">
                <a:latin typeface="SVN-Gilroy" panose="00000500000000000000" pitchFamily="50" charset="0"/>
              </a:rPr>
              <a:t>bộ</a:t>
            </a:r>
            <a:r>
              <a:rPr lang="en-US" dirty="0">
                <a:latin typeface="SVN-Gilroy" panose="00000500000000000000" pitchFamily="50" charset="0"/>
              </a:rPr>
              <a:t> </a:t>
            </a:r>
            <a:r>
              <a:rPr lang="en-US" dirty="0" err="1">
                <a:latin typeface="SVN-Gilroy" panose="00000500000000000000" pitchFamily="50" charset="0"/>
              </a:rPr>
              <a:t>trung</a:t>
            </a:r>
            <a:r>
              <a:rPr lang="en-US" dirty="0">
                <a:latin typeface="SVN-Gilroy" panose="00000500000000000000" pitchFamily="50" charset="0"/>
              </a:rPr>
              <a:t> </a:t>
            </a:r>
            <a:r>
              <a:rPr lang="en-US" dirty="0" err="1">
                <a:latin typeface="SVN-Gilroy" panose="00000500000000000000" pitchFamily="50" charset="0"/>
              </a:rPr>
              <a:t>tâm</a:t>
            </a:r>
            <a:r>
              <a:rPr lang="en-US" dirty="0">
                <a:latin typeface="SVN-Gilroy" panose="00000500000000000000" pitchFamily="50" charset="0"/>
              </a:rPr>
              <a:t> </a:t>
            </a:r>
            <a:r>
              <a:rPr lang="en-US" dirty="0" err="1">
                <a:latin typeface="SVN-Gilroy" panose="00000500000000000000" pitchFamily="50" charset="0"/>
              </a:rPr>
              <a:t>Mixpad</a:t>
            </a:r>
            <a:r>
              <a:rPr lang="en-US" dirty="0">
                <a:latin typeface="SVN-Gilroy" panose="00000500000000000000" pitchFamily="50" charset="0"/>
              </a:rPr>
              <a:t>: </a:t>
            </a:r>
            <a:r>
              <a:rPr lang="en-US" dirty="0" err="1">
                <a:latin typeface="SVN-Gilroy" panose="00000500000000000000" pitchFamily="50" charset="0"/>
              </a:rPr>
              <a:t>từ</a:t>
            </a:r>
            <a:r>
              <a:rPr lang="en-US" dirty="0">
                <a:latin typeface="SVN-Gilroy" panose="00000500000000000000" pitchFamily="50" charset="0"/>
              </a:rPr>
              <a:t> 60m – 80m (</a:t>
            </a:r>
            <a:r>
              <a:rPr lang="en-US" dirty="0" err="1">
                <a:latin typeface="SVN-Gilroy" panose="00000500000000000000" pitchFamily="50" charset="0"/>
              </a:rPr>
              <a:t>Có</a:t>
            </a:r>
            <a:r>
              <a:rPr lang="en-US" dirty="0">
                <a:latin typeface="SVN-Gilroy" panose="00000500000000000000" pitchFamily="50" charset="0"/>
              </a:rPr>
              <a:t> </a:t>
            </a:r>
            <a:r>
              <a:rPr lang="en-US" dirty="0" err="1">
                <a:latin typeface="SVN-Gilroy" panose="00000500000000000000" pitchFamily="50" charset="0"/>
              </a:rPr>
              <a:t>vật</a:t>
            </a:r>
            <a:r>
              <a:rPr lang="en-US" dirty="0">
                <a:latin typeface="SVN-Gilroy" panose="00000500000000000000" pitchFamily="50" charset="0"/>
              </a:rPr>
              <a:t> </a:t>
            </a:r>
            <a:r>
              <a:rPr lang="en-US" dirty="0" err="1">
                <a:latin typeface="SVN-Gilroy" panose="00000500000000000000" pitchFamily="50" charset="0"/>
              </a:rPr>
              <a:t>cản</a:t>
            </a:r>
            <a:r>
              <a:rPr lang="en-US" dirty="0">
                <a:latin typeface="SVN-Gilroy" panose="00000500000000000000" pitchFamily="50" charset="0"/>
              </a:rPr>
              <a:t>)</a:t>
            </a:r>
          </a:p>
          <a:p>
            <a:pPr lvl="2"/>
            <a:endParaRPr lang="en-US" dirty="0">
              <a:latin typeface="SVN-Gilroy" panose="00000500000000000000" pitchFamily="50" charset="0"/>
            </a:endParaRPr>
          </a:p>
          <a:p>
            <a:pPr lvl="2"/>
            <a:endParaRPr lang="en-US" dirty="0">
              <a:latin typeface="SVN-Gilroy" panose="00000500000000000000" pitchFamily="50" charset="0"/>
            </a:endParaRPr>
          </a:p>
          <a:p>
            <a:pPr lvl="2"/>
            <a:endParaRPr lang="en-US" dirty="0">
              <a:latin typeface="SVN-Gilroy" panose="00000500000000000000" pitchFamily="50" charset="0"/>
            </a:endParaRPr>
          </a:p>
          <a:p>
            <a:pPr lvl="1"/>
            <a:endParaRPr lang="en-US" dirty="0">
              <a:latin typeface="SVN-Gilroy" panose="00000500000000000000" pitchFamily="50"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2085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F2A-F445-4E39-A0F6-2A535CC83A6D}"/>
              </a:ext>
            </a:extLst>
          </p:cNvPr>
          <p:cNvSpPr>
            <a:spLocks noGrp="1"/>
          </p:cNvSpPr>
          <p:nvPr>
            <p:ph type="title"/>
          </p:nvPr>
        </p:nvSpPr>
        <p:spPr>
          <a:xfrm>
            <a:off x="2223944" y="826077"/>
            <a:ext cx="10515600" cy="1325563"/>
          </a:xfrm>
        </p:spPr>
        <p:txBody>
          <a:bodyPr>
            <a:noAutofit/>
          </a:bodyPr>
          <a:lstStyle/>
          <a:p>
            <a:r>
              <a:rPr lang="vi-VN" sz="4000" b="1" i="0" u="none" strike="noStrike" dirty="0" smtClean="0">
                <a:solidFill>
                  <a:srgbClr val="000000"/>
                </a:solidFill>
                <a:effectLst/>
                <a:latin typeface="ArialArial"/>
              </a:rPr>
              <a:t>Chọn đế cho công tắc và Mixpad</a:t>
            </a:r>
            <a:br>
              <a:rPr lang="vi-VN" sz="4000" b="1" i="0" u="none" strike="noStrike" dirty="0" smtClean="0">
                <a:solidFill>
                  <a:srgbClr val="000000"/>
                </a:solidFill>
                <a:effectLst/>
                <a:latin typeface="ArialArial"/>
              </a:rPr>
            </a:br>
            <a:endParaRPr lang="en-US" sz="4000" b="1" dirty="0">
              <a:latin typeface="ArialArial"/>
            </a:endParaRPr>
          </a:p>
        </p:txBody>
      </p:sp>
      <p:sp>
        <p:nvSpPr>
          <p:cNvPr id="3" name="Content Placeholder 2">
            <a:extLst>
              <a:ext uri="{FF2B5EF4-FFF2-40B4-BE49-F238E27FC236}">
                <a16:creationId xmlns:a16="http://schemas.microsoft.com/office/drawing/2014/main" id="{6F48C9ED-E4FD-407D-A89D-5210C9BF58EC}"/>
              </a:ext>
            </a:extLst>
          </p:cNvPr>
          <p:cNvSpPr>
            <a:spLocks noGrp="1"/>
          </p:cNvSpPr>
          <p:nvPr>
            <p:ph idx="1"/>
          </p:nvPr>
        </p:nvSpPr>
        <p:spPr>
          <a:xfrm>
            <a:off x="306799" y="2064907"/>
            <a:ext cx="10515600" cy="4351338"/>
          </a:xfrm>
        </p:spPr>
        <p:txBody>
          <a:bodyPr>
            <a:normAutofit/>
          </a:bodyPr>
          <a:lstStyle/>
          <a:p>
            <a:r>
              <a:rPr lang="en-US" sz="2400" dirty="0" err="1">
                <a:latin typeface="SVN-Gilroy" panose="00000500000000000000" pitchFamily="50" charset="0"/>
              </a:rPr>
              <a:t>Công</a:t>
            </a:r>
            <a:r>
              <a:rPr lang="en-US" sz="2400" dirty="0">
                <a:latin typeface="SVN-Gilroy" panose="00000500000000000000" pitchFamily="50" charset="0"/>
              </a:rPr>
              <a:t> </a:t>
            </a:r>
            <a:r>
              <a:rPr lang="en-US" sz="2400" dirty="0" err="1">
                <a:latin typeface="SVN-Gilroy" panose="00000500000000000000" pitchFamily="50" charset="0"/>
              </a:rPr>
              <a:t>tắc</a:t>
            </a:r>
            <a:r>
              <a:rPr lang="en-US" sz="2400" dirty="0">
                <a:latin typeface="SVN-Gilroy" panose="00000500000000000000" pitchFamily="50" charset="0"/>
              </a:rPr>
              <a:t> </a:t>
            </a:r>
            <a:r>
              <a:rPr lang="en-US" sz="2400" dirty="0" err="1">
                <a:latin typeface="SVN-Gilroy" panose="00000500000000000000" pitchFamily="50" charset="0"/>
              </a:rPr>
              <a:t>thông</a:t>
            </a:r>
            <a:r>
              <a:rPr lang="en-US" sz="2400" dirty="0">
                <a:latin typeface="SVN-Gilroy" panose="00000500000000000000" pitchFamily="50" charset="0"/>
              </a:rPr>
              <a:t> </a:t>
            </a:r>
            <a:r>
              <a:rPr lang="en-US" sz="2400" dirty="0" err="1">
                <a:latin typeface="SVN-Gilroy" panose="00000500000000000000" pitchFamily="50" charset="0"/>
              </a:rPr>
              <a:t>minh</a:t>
            </a:r>
            <a:r>
              <a:rPr lang="en-US" sz="2400" dirty="0">
                <a:latin typeface="SVN-Gilroy" panose="00000500000000000000" pitchFamily="50" charset="0"/>
              </a:rPr>
              <a:t> </a:t>
            </a:r>
            <a:r>
              <a:rPr lang="en-US" sz="2400" dirty="0" err="1">
                <a:latin typeface="SVN-Gilroy" panose="00000500000000000000" pitchFamily="50" charset="0"/>
              </a:rPr>
              <a:t>và</a:t>
            </a:r>
            <a:r>
              <a:rPr lang="en-US" sz="2400" dirty="0">
                <a:latin typeface="SVN-Gilroy" panose="00000500000000000000" pitchFamily="50" charset="0"/>
              </a:rPr>
              <a:t> </a:t>
            </a:r>
            <a:r>
              <a:rPr lang="en-US" sz="2400" dirty="0" err="1">
                <a:latin typeface="SVN-Gilroy" panose="00000500000000000000" pitchFamily="50" charset="0"/>
              </a:rPr>
              <a:t>bộ</a:t>
            </a:r>
            <a:r>
              <a:rPr lang="en-US" sz="2400" dirty="0">
                <a:latin typeface="SVN-Gilroy" panose="00000500000000000000" pitchFamily="50" charset="0"/>
              </a:rPr>
              <a:t> </a:t>
            </a:r>
            <a:r>
              <a:rPr lang="en-US" sz="2400" dirty="0" err="1">
                <a:latin typeface="SVN-Gilroy" panose="00000500000000000000" pitchFamily="50" charset="0"/>
              </a:rPr>
              <a:t>trung</a:t>
            </a:r>
            <a:r>
              <a:rPr lang="en-US" sz="2400" dirty="0">
                <a:latin typeface="SVN-Gilroy" panose="00000500000000000000" pitchFamily="50" charset="0"/>
              </a:rPr>
              <a:t> </a:t>
            </a:r>
            <a:r>
              <a:rPr lang="en-US" sz="2400" dirty="0" err="1">
                <a:latin typeface="SVN-Gilroy" panose="00000500000000000000" pitchFamily="50" charset="0"/>
              </a:rPr>
              <a:t>tâm</a:t>
            </a:r>
            <a:r>
              <a:rPr lang="en-US" sz="2400" dirty="0">
                <a:latin typeface="SVN-Gilroy" panose="00000500000000000000" pitchFamily="50" charset="0"/>
              </a:rPr>
              <a:t> </a:t>
            </a:r>
            <a:r>
              <a:rPr lang="en-US" sz="2400" dirty="0" err="1">
                <a:latin typeface="SVN-Gilroy" panose="00000500000000000000" pitchFamily="50" charset="0"/>
              </a:rPr>
              <a:t>Orvibo</a:t>
            </a:r>
            <a:r>
              <a:rPr lang="en-US" sz="2400" dirty="0">
                <a:latin typeface="SVN-Gilroy" panose="00000500000000000000" pitchFamily="50" charset="0"/>
              </a:rPr>
              <a:t>: </a:t>
            </a:r>
            <a:r>
              <a:rPr lang="en-US" sz="2400" dirty="0" err="1">
                <a:latin typeface="SVN-Gilroy" panose="00000500000000000000" pitchFamily="50" charset="0"/>
              </a:rPr>
              <a:t>tương</a:t>
            </a:r>
            <a:r>
              <a:rPr lang="en-US" sz="2400" dirty="0">
                <a:latin typeface="SVN-Gilroy" panose="00000500000000000000" pitchFamily="50" charset="0"/>
              </a:rPr>
              <a:t> </a:t>
            </a:r>
            <a:r>
              <a:rPr lang="en-US" sz="2400" dirty="0" err="1">
                <a:latin typeface="SVN-Gilroy" panose="00000500000000000000" pitchFamily="50" charset="0"/>
              </a:rPr>
              <a:t>thích</a:t>
            </a:r>
            <a:r>
              <a:rPr lang="en-US" sz="2400" dirty="0">
                <a:latin typeface="SVN-Gilroy" panose="00000500000000000000" pitchFamily="50" charset="0"/>
              </a:rPr>
              <a:t> </a:t>
            </a:r>
            <a:r>
              <a:rPr lang="en-US" sz="2400" dirty="0" err="1">
                <a:latin typeface="SVN-Gilroy" panose="00000500000000000000" pitchFamily="50" charset="0"/>
              </a:rPr>
              <a:t>với</a:t>
            </a:r>
            <a:r>
              <a:rPr lang="en-US" sz="2400" dirty="0">
                <a:latin typeface="SVN-Gilroy" panose="00000500000000000000" pitchFamily="50" charset="0"/>
              </a:rPr>
              <a:t> </a:t>
            </a:r>
            <a:r>
              <a:rPr lang="en-US" sz="2400" dirty="0" err="1">
                <a:latin typeface="SVN-Gilroy" panose="00000500000000000000" pitchFamily="50" charset="0"/>
              </a:rPr>
              <a:t>đế</a:t>
            </a:r>
            <a:r>
              <a:rPr lang="en-US" sz="2400" dirty="0">
                <a:latin typeface="SVN-Gilroy" panose="00000500000000000000" pitchFamily="50" charset="0"/>
              </a:rPr>
              <a:t> </a:t>
            </a:r>
            <a:r>
              <a:rPr lang="en-US" sz="2400" dirty="0" err="1">
                <a:latin typeface="SVN-Gilroy" panose="00000500000000000000" pitchFamily="50" charset="0"/>
              </a:rPr>
              <a:t>vuông</a:t>
            </a:r>
            <a:r>
              <a:rPr lang="en-US" sz="2400" dirty="0">
                <a:latin typeface="SVN-Gilroy" panose="00000500000000000000" pitchFamily="50" charset="0"/>
              </a:rPr>
              <a:t> </a:t>
            </a:r>
            <a:r>
              <a:rPr lang="en-US" sz="2400" dirty="0" err="1">
                <a:latin typeface="SVN-Gilroy" panose="00000500000000000000" pitchFamily="50" charset="0"/>
              </a:rPr>
              <a:t>kích</a:t>
            </a:r>
            <a:r>
              <a:rPr lang="en-US" sz="2400" dirty="0">
                <a:latin typeface="SVN-Gilroy" panose="00000500000000000000" pitchFamily="50" charset="0"/>
              </a:rPr>
              <a:t> </a:t>
            </a:r>
            <a:r>
              <a:rPr lang="en-US" sz="2400" dirty="0" err="1">
                <a:latin typeface="SVN-Gilroy" panose="00000500000000000000" pitchFamily="50" charset="0"/>
              </a:rPr>
              <a:t>thước</a:t>
            </a:r>
            <a:r>
              <a:rPr lang="en-US" sz="2400" dirty="0">
                <a:latin typeface="SVN-Gilroy" panose="00000500000000000000" pitchFamily="50" charset="0"/>
              </a:rPr>
              <a:t>: </a:t>
            </a:r>
            <a:r>
              <a:rPr lang="en-US" sz="2400" dirty="0">
                <a:solidFill>
                  <a:srgbClr val="FF0000"/>
                </a:solidFill>
                <a:effectLst/>
                <a:highlight>
                  <a:srgbClr val="FFFF00"/>
                </a:highlight>
                <a:latin typeface="SVN-Gilroy" panose="00000500000000000000" pitchFamily="50" charset="0"/>
                <a:ea typeface="Calibri" panose="020F0502020204030204" pitchFamily="34" charset="0"/>
                <a:cs typeface="Times New Roman" panose="02020603050405020304" pitchFamily="18" charset="0"/>
              </a:rPr>
              <a:t>86 x 86 x 50 </a:t>
            </a:r>
            <a:r>
              <a:rPr lang="en-US" sz="2400" dirty="0">
                <a:effectLst/>
                <a:latin typeface="SVN-Gilroy" panose="00000500000000000000" pitchFamily="50" charset="0"/>
                <a:ea typeface="Calibri" panose="020F0502020204030204" pitchFamily="34" charset="0"/>
                <a:cs typeface="Times New Roman" panose="02020603050405020304" pitchFamily="18" charset="0"/>
              </a:rPr>
              <a:t>(</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Lưu</a:t>
            </a:r>
            <a:r>
              <a:rPr lang="en-US" sz="2400" dirty="0">
                <a:effectLst/>
                <a:latin typeface="SVN-Gilroy" panose="00000500000000000000" pitchFamily="50" charset="0"/>
                <a:ea typeface="Calibri" panose="020F0502020204030204" pitchFamily="34" charset="0"/>
                <a:cs typeface="Times New Roman" panose="02020603050405020304" pitchFamily="18" charset="0"/>
              </a:rPr>
              <a:t> ý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độ</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sâu</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đế</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là</a:t>
            </a:r>
            <a:r>
              <a:rPr lang="en-US" sz="2400" dirty="0">
                <a:effectLst/>
                <a:latin typeface="SVN-Gilroy" panose="00000500000000000000" pitchFamily="50" charset="0"/>
                <a:ea typeface="Calibri" panose="020F0502020204030204" pitchFamily="34" charset="0"/>
                <a:cs typeface="Times New Roman" panose="02020603050405020304" pitchFamily="18" charset="0"/>
              </a:rPr>
              <a:t> 50mm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để</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phù</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hợp</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với</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mixpad</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và</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không</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bị</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cấn</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dây</a:t>
            </a:r>
            <a:r>
              <a:rPr lang="en-US" sz="2400" dirty="0">
                <a:effectLst/>
                <a:latin typeface="SVN-Gilroy" panose="00000500000000000000" pitchFamily="50" charset="0"/>
                <a:ea typeface="Calibri" panose="020F0502020204030204" pitchFamily="34" charset="0"/>
                <a:cs typeface="Times New Roman" panose="02020603050405020304" pitchFamily="18" charset="0"/>
              </a:rPr>
              <a:t> </a:t>
            </a:r>
            <a:r>
              <a:rPr lang="en-US" sz="2400" dirty="0" err="1">
                <a:effectLst/>
                <a:latin typeface="SVN-Gilroy" panose="00000500000000000000" pitchFamily="50" charset="0"/>
                <a:ea typeface="Calibri" panose="020F0502020204030204" pitchFamily="34" charset="0"/>
                <a:cs typeface="Times New Roman" panose="02020603050405020304" pitchFamily="18" charset="0"/>
              </a:rPr>
              <a:t>điện</a:t>
            </a:r>
            <a:r>
              <a:rPr lang="en-US" sz="2400" dirty="0">
                <a:effectLst/>
                <a:latin typeface="SVN-Gilroy" panose="00000500000000000000" pitchFamily="50" charset="0"/>
                <a:ea typeface="Calibri" panose="020F0502020204030204" pitchFamily="34" charset="0"/>
                <a:cs typeface="Times New Roman" panose="02020603050405020304" pitchFamily="18" charset="0"/>
              </a:rPr>
              <a:t>)</a:t>
            </a:r>
          </a:p>
          <a:p>
            <a:endParaRPr lang="en-US" sz="2400" dirty="0">
              <a:latin typeface="SVN-Gilroy" panose="00000500000000000000" pitchFamily="50" charset="0"/>
            </a:endParaRPr>
          </a:p>
        </p:txBody>
      </p:sp>
      <p:pic>
        <p:nvPicPr>
          <p:cNvPr id="5" name="Picture 4">
            <a:extLst>
              <a:ext uri="{FF2B5EF4-FFF2-40B4-BE49-F238E27FC236}">
                <a16:creationId xmlns:a16="http://schemas.microsoft.com/office/drawing/2014/main" id="{8192A28F-E74C-46B7-B43F-4393B092D91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7457" y="3595113"/>
            <a:ext cx="2800138" cy="2133599"/>
          </a:xfrm>
          <a:prstGeom prst="rect">
            <a:avLst/>
          </a:prstGeom>
          <a:noFill/>
          <a:ln>
            <a:noFill/>
          </a:ln>
        </p:spPr>
      </p:pic>
      <p:sp>
        <p:nvSpPr>
          <p:cNvPr id="9" name="Rectangle 4">
            <a:extLst>
              <a:ext uri="{FF2B5EF4-FFF2-40B4-BE49-F238E27FC236}">
                <a16:creationId xmlns:a16="http://schemas.microsoft.com/office/drawing/2014/main" id="{E8C5C6E5-C442-40E2-99C2-F85E60AEA218}"/>
              </a:ext>
            </a:extLst>
          </p:cNvPr>
          <p:cNvSpPr>
            <a:spLocks noChangeArrowheads="1"/>
          </p:cNvSpPr>
          <p:nvPr/>
        </p:nvSpPr>
        <p:spPr bwMode="auto">
          <a:xfrm>
            <a:off x="5704205"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a:extLst>
              <a:ext uri="{FF2B5EF4-FFF2-40B4-BE49-F238E27FC236}">
                <a16:creationId xmlns:a16="http://schemas.microsoft.com/office/drawing/2014/main" id="{CDB2F48F-12AA-4BE3-81C5-A7FAE148D2B5}"/>
              </a:ext>
            </a:extLst>
          </p:cNvPr>
          <p:cNvGraphicFramePr>
            <a:graphicFrameLocks noChangeAspect="1"/>
          </p:cNvGraphicFramePr>
          <p:nvPr>
            <p:extLst>
              <p:ext uri="{D42A27DB-BD31-4B8C-83A1-F6EECF244321}">
                <p14:modId xmlns:p14="http://schemas.microsoft.com/office/powerpoint/2010/main" val="2500681572"/>
              </p:ext>
            </p:extLst>
          </p:nvPr>
        </p:nvGraphicFramePr>
        <p:xfrm>
          <a:off x="3187066" y="3595112"/>
          <a:ext cx="4857750" cy="2133600"/>
        </p:xfrm>
        <a:graphic>
          <a:graphicData uri="http://schemas.openxmlformats.org/presentationml/2006/ole">
            <mc:AlternateContent xmlns:mc="http://schemas.openxmlformats.org/markup-compatibility/2006">
              <mc:Choice xmlns:v="urn:schemas-microsoft-com:vml" Requires="v">
                <p:oleObj spid="_x0000_s1034" name="Bitmap Image" r:id="rId5" imgW="7182853" imgH="3153215" progId="Paint.Picture">
                  <p:embed/>
                </p:oleObj>
              </mc:Choice>
              <mc:Fallback>
                <p:oleObj name="Bitmap Image" r:id="rId5" imgW="7182853" imgH="3153215"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066" y="3595112"/>
                        <a:ext cx="4857750" cy="213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6">
            <a:extLst>
              <a:ext uri="{FF2B5EF4-FFF2-40B4-BE49-F238E27FC236}">
                <a16:creationId xmlns:a16="http://schemas.microsoft.com/office/drawing/2014/main" id="{7C776257-08A6-4429-9019-F13299DCF7E7}"/>
              </a:ext>
            </a:extLst>
          </p:cNvPr>
          <p:cNvSpPr>
            <a:spLocks noChangeArrowheads="1"/>
          </p:cNvSpPr>
          <p:nvPr/>
        </p:nvSpPr>
        <p:spPr bwMode="auto">
          <a:xfrm>
            <a:off x="8496088"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a:extLst>
              <a:ext uri="{FF2B5EF4-FFF2-40B4-BE49-F238E27FC236}">
                <a16:creationId xmlns:a16="http://schemas.microsoft.com/office/drawing/2014/main" id="{EB72C2F1-B301-4B57-91C5-0B855A289EBF}"/>
              </a:ext>
            </a:extLst>
          </p:cNvPr>
          <p:cNvGraphicFramePr>
            <a:graphicFrameLocks noChangeAspect="1"/>
          </p:cNvGraphicFramePr>
          <p:nvPr>
            <p:extLst>
              <p:ext uri="{D42A27DB-BD31-4B8C-83A1-F6EECF244321}">
                <p14:modId xmlns:p14="http://schemas.microsoft.com/office/powerpoint/2010/main" val="925825144"/>
              </p:ext>
            </p:extLst>
          </p:nvPr>
        </p:nvGraphicFramePr>
        <p:xfrm>
          <a:off x="7985863" y="3595111"/>
          <a:ext cx="3899338" cy="2133600"/>
        </p:xfrm>
        <a:graphic>
          <a:graphicData uri="http://schemas.openxmlformats.org/presentationml/2006/ole">
            <mc:AlternateContent xmlns:mc="http://schemas.openxmlformats.org/markup-compatibility/2006">
              <mc:Choice xmlns:v="urn:schemas-microsoft-com:vml" Requires="v">
                <p:oleObj spid="_x0000_s1035" name="Bitmap Image" r:id="rId7" imgW="5668166" imgH="3095238" progId="Paint.Picture">
                  <p:embed/>
                </p:oleObj>
              </mc:Choice>
              <mc:Fallback>
                <p:oleObj name="Bitmap Image" r:id="rId7" imgW="5668166" imgH="3095238" progId="Paint.Picture">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5863" y="3595111"/>
                        <a:ext cx="3899338" cy="2133600"/>
                      </a:xfrm>
                      <a:prstGeom prst="rect">
                        <a:avLst/>
                      </a:prstGeom>
                      <a:noFill/>
                    </p:spPr>
                  </p:pic>
                </p:oleObj>
              </mc:Fallback>
            </mc:AlternateContent>
          </a:graphicData>
        </a:graphic>
      </p:graphicFrame>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7682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CF769-7718-4212-A448-1236197BAE48}"/>
              </a:ext>
            </a:extLst>
          </p:cNvPr>
          <p:cNvSpPr>
            <a:spLocks noGrp="1"/>
          </p:cNvSpPr>
          <p:nvPr>
            <p:ph type="title"/>
          </p:nvPr>
        </p:nvSpPr>
        <p:spPr>
          <a:xfrm>
            <a:off x="627760" y="2410691"/>
            <a:ext cx="10515600" cy="1325563"/>
          </a:xfrm>
        </p:spPr>
        <p:txBody>
          <a:bodyPr>
            <a:normAutofit/>
          </a:bodyPr>
          <a:lstStyle/>
          <a:p>
            <a:pPr algn="ctr"/>
            <a:r>
              <a:rPr lang="en-US" sz="4000" b="1" dirty="0">
                <a:latin typeface="SVN-Gilroy" panose="00000500000000000000" pitchFamily="50" charset="0"/>
              </a:rPr>
              <a:t>III. </a:t>
            </a:r>
            <a:r>
              <a:rPr lang="vi-VN" sz="4000" b="1" i="0" u="none" strike="noStrike" dirty="0">
                <a:solidFill>
                  <a:srgbClr val="000000"/>
                </a:solidFill>
                <a:effectLst/>
                <a:latin typeface="Arial" panose="020B0604020202020204" pitchFamily="34" charset="0"/>
              </a:rPr>
              <a:t>Hướng lắp đặt và đấu nối các thiết bị</a:t>
            </a:r>
            <a:br>
              <a:rPr lang="vi-VN" sz="4000" b="1" i="0" u="none" strike="noStrike" dirty="0">
                <a:solidFill>
                  <a:srgbClr val="000000"/>
                </a:solidFill>
                <a:effectLst/>
                <a:latin typeface="Arial" panose="020B0604020202020204" pitchFamily="34" charset="0"/>
              </a:rPr>
            </a:br>
            <a:endParaRPr lang="en-US" sz="4000" b="1" dirty="0">
              <a:latin typeface="SVN-Gilroy" panose="00000500000000000000" pitchFamily="50"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0477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DB00-A190-43FA-8978-6C9594CB613F}"/>
              </a:ext>
            </a:extLst>
          </p:cNvPr>
          <p:cNvSpPr>
            <a:spLocks noGrp="1"/>
          </p:cNvSpPr>
          <p:nvPr>
            <p:ph type="title"/>
          </p:nvPr>
        </p:nvSpPr>
        <p:spPr>
          <a:xfrm>
            <a:off x="1944189" y="922474"/>
            <a:ext cx="10515600" cy="1325563"/>
          </a:xfrm>
        </p:spPr>
        <p:txBody>
          <a:bodyPr>
            <a:normAutofit/>
          </a:bodyPr>
          <a:lstStyle/>
          <a:p>
            <a:r>
              <a:rPr lang="en-US" dirty="0" err="1">
                <a:solidFill>
                  <a:srgbClr val="000000"/>
                </a:solidFill>
                <a:latin typeface="Arial" panose="020B0604020202020204" pitchFamily="34" charset="0"/>
              </a:rPr>
              <a:t>Bộ</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trung</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tâm</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Mixpad</a:t>
            </a:r>
            <a:r>
              <a:rPr lang="vi-VN" sz="4400" b="0" i="0" u="none" strike="noStrike" dirty="0">
                <a:solidFill>
                  <a:srgbClr val="000000"/>
                </a:solidFill>
                <a:effectLst/>
                <a:latin typeface="Arial" panose="020B0604020202020204" pitchFamily="34" charset="0"/>
              </a:rPr>
              <a:t/>
            </a:r>
            <a:br>
              <a:rPr lang="vi-VN" sz="4400" b="0" i="0" u="none" strike="noStrike" dirty="0">
                <a:solidFill>
                  <a:srgbClr val="000000"/>
                </a:solidFill>
                <a:effectLst/>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3D95CFC1-3C00-43C9-8D4E-3AE06B80BF81}"/>
              </a:ext>
            </a:extLst>
          </p:cNvPr>
          <p:cNvSpPr>
            <a:spLocks noGrp="1"/>
          </p:cNvSpPr>
          <p:nvPr>
            <p:ph idx="1"/>
          </p:nvPr>
        </p:nvSpPr>
        <p:spPr>
          <a:xfrm>
            <a:off x="838200" y="2154519"/>
            <a:ext cx="10515600" cy="4351338"/>
          </a:xfrm>
        </p:spPr>
        <p:txBody>
          <a:bodyPr>
            <a:normAutofit/>
          </a:bodyPr>
          <a:lstStyle/>
          <a:p>
            <a:r>
              <a:rPr lang="en-US" sz="2400" dirty="0" err="1">
                <a:latin typeface="SVN-Gilroy" panose="00000500000000000000" pitchFamily="50" charset="0"/>
              </a:rPr>
              <a:t>Đối</a:t>
            </a:r>
            <a:r>
              <a:rPr lang="en-US" sz="2400" dirty="0">
                <a:latin typeface="SVN-Gilroy" panose="00000500000000000000" pitchFamily="50" charset="0"/>
              </a:rPr>
              <a:t> </a:t>
            </a:r>
            <a:r>
              <a:rPr lang="en-US" sz="2400" dirty="0" err="1">
                <a:latin typeface="SVN-Gilroy" panose="00000500000000000000" pitchFamily="50" charset="0"/>
              </a:rPr>
              <a:t>với</a:t>
            </a:r>
            <a:r>
              <a:rPr lang="en-US" sz="2400" dirty="0">
                <a:latin typeface="SVN-Gilroy" panose="00000500000000000000" pitchFamily="50" charset="0"/>
              </a:rPr>
              <a:t> </a:t>
            </a:r>
            <a:r>
              <a:rPr lang="en-US" sz="2400" dirty="0" err="1">
                <a:latin typeface="SVN-Gilroy" panose="00000500000000000000" pitchFamily="50" charset="0"/>
              </a:rPr>
              <a:t>bộ</a:t>
            </a:r>
            <a:r>
              <a:rPr lang="en-US" sz="2400" dirty="0">
                <a:latin typeface="SVN-Gilroy" panose="00000500000000000000" pitchFamily="50" charset="0"/>
              </a:rPr>
              <a:t> </a:t>
            </a:r>
            <a:r>
              <a:rPr lang="en-US" sz="2400" dirty="0" err="1">
                <a:latin typeface="SVN-Gilroy" panose="00000500000000000000" pitchFamily="50" charset="0"/>
              </a:rPr>
              <a:t>trung</a:t>
            </a:r>
            <a:r>
              <a:rPr lang="en-US" sz="2400" dirty="0">
                <a:latin typeface="SVN-Gilroy" panose="00000500000000000000" pitchFamily="50" charset="0"/>
              </a:rPr>
              <a:t> </a:t>
            </a:r>
            <a:r>
              <a:rPr lang="en-US" sz="2400" dirty="0" err="1">
                <a:latin typeface="SVN-Gilroy" panose="00000500000000000000" pitchFamily="50" charset="0"/>
              </a:rPr>
              <a:t>tâm</a:t>
            </a:r>
            <a:r>
              <a:rPr lang="en-US" sz="2400" dirty="0">
                <a:latin typeface="SVN-Gilroy" panose="00000500000000000000" pitchFamily="50" charset="0"/>
              </a:rPr>
              <a:t> </a:t>
            </a:r>
            <a:r>
              <a:rPr lang="en-US" sz="2400" dirty="0" err="1">
                <a:latin typeface="SVN-Gilroy" panose="00000500000000000000" pitchFamily="50" charset="0"/>
              </a:rPr>
              <a:t>Mixpad</a:t>
            </a:r>
            <a:r>
              <a:rPr lang="en-US" sz="2400" dirty="0">
                <a:latin typeface="SVN-Gilroy" panose="00000500000000000000" pitchFamily="50" charset="0"/>
              </a:rPr>
              <a:t> </a:t>
            </a:r>
            <a:r>
              <a:rPr lang="en-US" sz="2400" dirty="0" err="1">
                <a:latin typeface="SVN-Gilroy" panose="00000500000000000000" pitchFamily="50" charset="0"/>
              </a:rPr>
              <a:t>Orvibo</a:t>
            </a:r>
            <a:r>
              <a:rPr lang="en-US" sz="2400" dirty="0">
                <a:latin typeface="SVN-Gilroy" panose="00000500000000000000" pitchFamily="50" charset="0"/>
              </a:rPr>
              <a:t> </a:t>
            </a:r>
            <a:r>
              <a:rPr lang="en-US" sz="2400" dirty="0" err="1">
                <a:latin typeface="SVN-Gilroy" panose="00000500000000000000" pitchFamily="50" charset="0"/>
              </a:rPr>
              <a:t>chúng</a:t>
            </a:r>
            <a:r>
              <a:rPr lang="en-US" sz="2400" dirty="0">
                <a:latin typeface="SVN-Gilroy" panose="00000500000000000000" pitchFamily="50" charset="0"/>
              </a:rPr>
              <a:t> ta </a:t>
            </a:r>
            <a:r>
              <a:rPr lang="en-US" sz="2400" dirty="0" err="1">
                <a:latin typeface="SVN-Gilroy" panose="00000500000000000000" pitchFamily="50" charset="0"/>
              </a:rPr>
              <a:t>cần</a:t>
            </a:r>
            <a:r>
              <a:rPr lang="en-US" sz="2400" dirty="0">
                <a:latin typeface="SVN-Gilroy" panose="00000500000000000000" pitchFamily="50" charset="0"/>
              </a:rPr>
              <a:t> </a:t>
            </a:r>
            <a:r>
              <a:rPr lang="en-US" sz="2400" dirty="0" err="1">
                <a:latin typeface="SVN-Gilroy" panose="00000500000000000000" pitchFamily="50" charset="0"/>
              </a:rPr>
              <a:t>cấp</a:t>
            </a:r>
            <a:r>
              <a:rPr lang="en-US" sz="2400" dirty="0">
                <a:latin typeface="SVN-Gilroy" panose="00000500000000000000" pitchFamily="50" charset="0"/>
              </a:rPr>
              <a:t> </a:t>
            </a:r>
            <a:r>
              <a:rPr lang="en-US" sz="2400" dirty="0" err="1">
                <a:latin typeface="SVN-Gilroy" panose="00000500000000000000" pitchFamily="50" charset="0"/>
              </a:rPr>
              <a:t>đủ</a:t>
            </a:r>
            <a:r>
              <a:rPr lang="en-US" sz="2400" dirty="0">
                <a:latin typeface="SVN-Gilroy" panose="00000500000000000000" pitchFamily="50" charset="0"/>
              </a:rPr>
              <a:t> : 1 </a:t>
            </a:r>
            <a:r>
              <a:rPr lang="en-US" sz="2400" dirty="0" err="1">
                <a:latin typeface="SVN-Gilroy" panose="00000500000000000000" pitchFamily="50" charset="0"/>
              </a:rPr>
              <a:t>cặp</a:t>
            </a:r>
            <a:r>
              <a:rPr lang="en-US" sz="2400" dirty="0">
                <a:latin typeface="SVN-Gilroy" panose="00000500000000000000" pitchFamily="50" charset="0"/>
              </a:rPr>
              <a:t> </a:t>
            </a:r>
            <a:r>
              <a:rPr lang="en-US" sz="2400" dirty="0" err="1">
                <a:latin typeface="SVN-Gilroy" panose="00000500000000000000" pitchFamily="50" charset="0"/>
              </a:rPr>
              <a:t>dây</a:t>
            </a:r>
            <a:r>
              <a:rPr lang="en-US" sz="2400" dirty="0">
                <a:latin typeface="SVN-Gilroy" panose="00000500000000000000" pitchFamily="50" charset="0"/>
              </a:rPr>
              <a:t> </a:t>
            </a:r>
            <a:r>
              <a:rPr lang="en-US" sz="2400" dirty="0" err="1">
                <a:latin typeface="SVN-Gilroy" panose="00000500000000000000" pitchFamily="50" charset="0"/>
              </a:rPr>
              <a:t>nóng</a:t>
            </a:r>
            <a:r>
              <a:rPr lang="en-US" sz="2400" dirty="0">
                <a:latin typeface="SVN-Gilroy" panose="00000500000000000000" pitchFamily="50" charset="0"/>
              </a:rPr>
              <a:t> </a:t>
            </a:r>
            <a:r>
              <a:rPr lang="en-US" sz="2400" dirty="0" err="1">
                <a:latin typeface="SVN-Gilroy" panose="00000500000000000000" pitchFamily="50" charset="0"/>
              </a:rPr>
              <a:t>và</a:t>
            </a:r>
            <a:r>
              <a:rPr lang="en-US" sz="2400" dirty="0">
                <a:latin typeface="SVN-Gilroy" panose="00000500000000000000" pitchFamily="50" charset="0"/>
              </a:rPr>
              <a:t> </a:t>
            </a:r>
            <a:r>
              <a:rPr lang="en-US" sz="2400" dirty="0" err="1">
                <a:latin typeface="SVN-Gilroy" panose="00000500000000000000" pitchFamily="50" charset="0"/>
              </a:rPr>
              <a:t>nguội</a:t>
            </a:r>
            <a:r>
              <a:rPr lang="en-US" sz="2400" dirty="0">
                <a:latin typeface="SVN-Gilroy" panose="00000500000000000000" pitchFamily="50" charset="0"/>
              </a:rPr>
              <a:t> (L </a:t>
            </a:r>
            <a:r>
              <a:rPr lang="en-US" sz="2400" dirty="0" err="1">
                <a:latin typeface="SVN-Gilroy" panose="00000500000000000000" pitchFamily="50" charset="0"/>
              </a:rPr>
              <a:t>và</a:t>
            </a:r>
            <a:r>
              <a:rPr lang="en-US" sz="2400" dirty="0">
                <a:latin typeface="SVN-Gilroy" panose="00000500000000000000" pitchFamily="50" charset="0"/>
              </a:rPr>
              <a:t> N) </a:t>
            </a:r>
            <a:r>
              <a:rPr lang="en-US" sz="2400" dirty="0" err="1">
                <a:latin typeface="SVN-Gilroy" panose="00000500000000000000" pitchFamily="50" charset="0"/>
              </a:rPr>
              <a:t>để</a:t>
            </a:r>
            <a:r>
              <a:rPr lang="en-US" sz="2400" dirty="0">
                <a:latin typeface="SVN-Gilroy" panose="00000500000000000000" pitchFamily="50" charset="0"/>
              </a:rPr>
              <a:t> </a:t>
            </a:r>
            <a:r>
              <a:rPr lang="en-US" sz="2400" dirty="0" err="1">
                <a:latin typeface="SVN-Gilroy" panose="00000500000000000000" pitchFamily="50" charset="0"/>
              </a:rPr>
              <a:t>cấp</a:t>
            </a:r>
            <a:r>
              <a:rPr lang="en-US" sz="2400" dirty="0">
                <a:latin typeface="SVN-Gilroy" panose="00000500000000000000" pitchFamily="50" charset="0"/>
              </a:rPr>
              <a:t> </a:t>
            </a:r>
            <a:r>
              <a:rPr lang="en-US" sz="2400" dirty="0" err="1">
                <a:latin typeface="SVN-Gilroy" panose="00000500000000000000" pitchFamily="50" charset="0"/>
              </a:rPr>
              <a:t>nguồn</a:t>
            </a:r>
            <a:r>
              <a:rPr lang="en-US" sz="2400" dirty="0">
                <a:latin typeface="SVN-Gilroy" panose="00000500000000000000" pitchFamily="50" charset="0"/>
              </a:rPr>
              <a:t> </a:t>
            </a:r>
            <a:r>
              <a:rPr lang="en-US" sz="2400" dirty="0" err="1">
                <a:latin typeface="SVN-Gilroy" panose="00000500000000000000" pitchFamily="50" charset="0"/>
              </a:rPr>
              <a:t>cho</a:t>
            </a:r>
            <a:r>
              <a:rPr lang="en-US" sz="2400" dirty="0">
                <a:latin typeface="SVN-Gilroy" panose="00000500000000000000" pitchFamily="50" charset="0"/>
              </a:rPr>
              <a:t> </a:t>
            </a:r>
            <a:r>
              <a:rPr lang="en-US" sz="2400" dirty="0" err="1">
                <a:latin typeface="SVN-Gilroy" panose="00000500000000000000" pitchFamily="50" charset="0"/>
              </a:rPr>
              <a:t>thiết</a:t>
            </a:r>
            <a:r>
              <a:rPr lang="en-US" sz="2400" dirty="0">
                <a:latin typeface="SVN-Gilroy" panose="00000500000000000000" pitchFamily="50" charset="0"/>
              </a:rPr>
              <a:t> </a:t>
            </a:r>
            <a:r>
              <a:rPr lang="en-US" sz="2400" dirty="0" err="1">
                <a:latin typeface="SVN-Gilroy" panose="00000500000000000000" pitchFamily="50" charset="0"/>
              </a:rPr>
              <a:t>bị</a:t>
            </a:r>
            <a:r>
              <a:rPr lang="en-US" sz="2400" dirty="0">
                <a:latin typeface="SVN-Gilroy" panose="00000500000000000000" pitchFamily="50" charset="0"/>
              </a:rPr>
              <a:t> </a:t>
            </a:r>
            <a:r>
              <a:rPr lang="en-US" sz="2400" dirty="0" err="1">
                <a:latin typeface="SVN-Gilroy" panose="00000500000000000000" pitchFamily="50" charset="0"/>
              </a:rPr>
              <a:t>hoạt</a:t>
            </a:r>
            <a:r>
              <a:rPr lang="en-US" sz="2400" dirty="0">
                <a:latin typeface="SVN-Gilroy" panose="00000500000000000000" pitchFamily="50" charset="0"/>
              </a:rPr>
              <a:t> </a:t>
            </a:r>
            <a:r>
              <a:rPr lang="en-US" sz="2400" dirty="0" err="1">
                <a:latin typeface="SVN-Gilroy" panose="00000500000000000000" pitchFamily="50" charset="0"/>
              </a:rPr>
              <a:t>động</a:t>
            </a:r>
            <a:r>
              <a:rPr lang="en-US" sz="2400" dirty="0">
                <a:latin typeface="SVN-Gilroy" panose="00000500000000000000" pitchFamily="50" charset="0"/>
              </a:rPr>
              <a:t>. </a:t>
            </a:r>
            <a:r>
              <a:rPr lang="en-US" sz="2400" dirty="0" err="1">
                <a:latin typeface="SVN-Gilroy" panose="00000500000000000000" pitchFamily="50" charset="0"/>
              </a:rPr>
              <a:t>Ngoài</a:t>
            </a:r>
            <a:r>
              <a:rPr lang="en-US" sz="2400" dirty="0">
                <a:latin typeface="SVN-Gilroy" panose="00000500000000000000" pitchFamily="50" charset="0"/>
              </a:rPr>
              <a:t> ra </a:t>
            </a:r>
            <a:r>
              <a:rPr lang="en-US" sz="2400" dirty="0" err="1">
                <a:latin typeface="SVN-Gilroy" panose="00000500000000000000" pitchFamily="50" charset="0"/>
              </a:rPr>
              <a:t>Mixpad</a:t>
            </a:r>
            <a:r>
              <a:rPr lang="en-US" sz="2400" dirty="0">
                <a:latin typeface="SVN-Gilroy" panose="00000500000000000000" pitchFamily="50" charset="0"/>
              </a:rPr>
              <a:t> </a:t>
            </a:r>
            <a:r>
              <a:rPr lang="en-US" sz="2400" dirty="0" err="1">
                <a:latin typeface="SVN-Gilroy" panose="00000500000000000000" pitchFamily="50" charset="0"/>
              </a:rPr>
              <a:t>còn</a:t>
            </a:r>
            <a:r>
              <a:rPr lang="en-US" sz="2400" dirty="0">
                <a:latin typeface="SVN-Gilroy" panose="00000500000000000000" pitchFamily="50" charset="0"/>
              </a:rPr>
              <a:t> </a:t>
            </a:r>
            <a:r>
              <a:rPr lang="en-US" sz="2400" dirty="0" err="1">
                <a:latin typeface="SVN-Gilroy" panose="00000500000000000000" pitchFamily="50" charset="0"/>
              </a:rPr>
              <a:t>cấp</a:t>
            </a:r>
            <a:r>
              <a:rPr lang="en-US" sz="2400" dirty="0">
                <a:latin typeface="SVN-Gilroy" panose="00000500000000000000" pitchFamily="50" charset="0"/>
              </a:rPr>
              <a:t> 2 </a:t>
            </a:r>
            <a:r>
              <a:rPr lang="en-US" sz="2400" dirty="0" err="1">
                <a:latin typeface="SVN-Gilroy" panose="00000500000000000000" pitchFamily="50" charset="0"/>
              </a:rPr>
              <a:t>ngõ</a:t>
            </a:r>
            <a:r>
              <a:rPr lang="en-US" sz="2400" dirty="0">
                <a:latin typeface="SVN-Gilroy" panose="00000500000000000000" pitchFamily="50" charset="0"/>
              </a:rPr>
              <a:t> ra </a:t>
            </a:r>
            <a:r>
              <a:rPr lang="en-US" sz="2400" dirty="0" err="1">
                <a:latin typeface="SVN-Gilroy" panose="00000500000000000000" pitchFamily="50" charset="0"/>
              </a:rPr>
              <a:t>đèn</a:t>
            </a:r>
            <a:r>
              <a:rPr lang="en-US" sz="2400" dirty="0">
                <a:latin typeface="SVN-Gilroy" panose="00000500000000000000" pitchFamily="50" charset="0"/>
              </a:rPr>
              <a:t> 200W.</a:t>
            </a:r>
          </a:p>
          <a:p>
            <a:endParaRPr lang="en-US" sz="2400" dirty="0">
              <a:latin typeface="SVN-Gilroy" panose="00000500000000000000" pitchFamily="50" charset="0"/>
            </a:endParaRPr>
          </a:p>
        </p:txBody>
      </p:sp>
      <p:pic>
        <p:nvPicPr>
          <p:cNvPr id="4" name="Picture 3">
            <a:extLst>
              <a:ext uri="{FF2B5EF4-FFF2-40B4-BE49-F238E27FC236}">
                <a16:creationId xmlns:a16="http://schemas.microsoft.com/office/drawing/2014/main" id="{CAFB94F4-7773-4119-8BA4-94D29F650A0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56025" y="3700886"/>
            <a:ext cx="2339975" cy="2298065"/>
          </a:xfrm>
          <a:prstGeom prst="rect">
            <a:avLst/>
          </a:prstGeom>
          <a:noFill/>
          <a:ln>
            <a:noFill/>
          </a:ln>
        </p:spPr>
      </p:pic>
      <p:sp>
        <p:nvSpPr>
          <p:cNvPr id="5" name="Rectangle 2">
            <a:extLst>
              <a:ext uri="{FF2B5EF4-FFF2-40B4-BE49-F238E27FC236}">
                <a16:creationId xmlns:a16="http://schemas.microsoft.com/office/drawing/2014/main" id="{85ADBEF5-F13F-44BA-B7A3-7CB927FB3A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8F6FF134-4B8A-44D4-8CA7-A8289B3A76FC}"/>
              </a:ext>
            </a:extLst>
          </p:cNvPr>
          <p:cNvPicPr>
            <a:picLocks noChangeAspect="1"/>
          </p:cNvPicPr>
          <p:nvPr/>
        </p:nvPicPr>
        <p:blipFill>
          <a:blip r:embed="rId4"/>
          <a:stretch>
            <a:fillRect/>
          </a:stretch>
        </p:blipFill>
        <p:spPr>
          <a:xfrm>
            <a:off x="6096000" y="3693901"/>
            <a:ext cx="5343525" cy="2305050"/>
          </a:xfrm>
          <a:prstGeom prst="rect">
            <a:avLst/>
          </a:prstGeom>
        </p:spPr>
      </p:pic>
      <p:pic>
        <p:nvPicPr>
          <p:cNvPr id="10" name="Picture 9">
            <a:extLst>
              <a:ext uri="{FF2B5EF4-FFF2-40B4-BE49-F238E27FC236}">
                <a16:creationId xmlns:a16="http://schemas.microsoft.com/office/drawing/2014/main" id="{4B14C130-ABED-42A7-916F-6B6B774B3A08}"/>
              </a:ext>
            </a:extLst>
          </p:cNvPr>
          <p:cNvPicPr>
            <a:picLocks noChangeAspect="1"/>
          </p:cNvPicPr>
          <p:nvPr/>
        </p:nvPicPr>
        <p:blipFill>
          <a:blip r:embed="rId5"/>
          <a:stretch>
            <a:fillRect/>
          </a:stretch>
        </p:blipFill>
        <p:spPr>
          <a:xfrm>
            <a:off x="592667" y="3693901"/>
            <a:ext cx="3163358" cy="230948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145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17FD-51E2-4E47-853F-0E5F1C9A15CC}"/>
              </a:ext>
            </a:extLst>
          </p:cNvPr>
          <p:cNvSpPr>
            <a:spLocks noGrp="1"/>
          </p:cNvSpPr>
          <p:nvPr>
            <p:ph type="title"/>
          </p:nvPr>
        </p:nvSpPr>
        <p:spPr>
          <a:xfrm>
            <a:off x="957942" y="5532437"/>
            <a:ext cx="10515600" cy="1325563"/>
          </a:xfrm>
        </p:spPr>
        <p:txBody>
          <a:bodyPr>
            <a:normAutofit fontScale="90000"/>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Lưu</a:t>
            </a:r>
            <a:r>
              <a:rPr lang="en-US" sz="1800" dirty="0">
                <a:effectLst/>
                <a:latin typeface="Calibri" panose="020F0502020204030204" pitchFamily="34" charset="0"/>
                <a:ea typeface="Calibri" panose="020F0502020204030204" pitchFamily="34" charset="0"/>
                <a:cs typeface="Times New Roman" panose="02020603050405020304" pitchFamily="18" charset="0"/>
              </a:rPr>
              <a:t> ý: Khi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lắp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mặt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cảm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ứng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đế</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phải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kiểm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khớp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khít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chưa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mặt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kính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bị</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vênh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lệch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khớp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gây</a:t>
            </a:r>
            <a:r>
              <a:rPr lang="en-US" sz="1800" dirty="0">
                <a:effectLst/>
                <a:latin typeface="Calibri" panose="020F0502020204030204" pitchFamily="34" charset="0"/>
                <a:ea typeface="Calibri" panose="020F0502020204030204" pitchFamily="34" charset="0"/>
                <a:cs typeface="Times New Roman" panose="02020603050405020304" pitchFamily="18" charset="0"/>
              </a:rPr>
              <a:t> 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hỏng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thiết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bị</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hoạt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ổn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định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bắt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ốc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cố</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định</a:t>
            </a:r>
            <a:r>
              <a:rPr lang="en-US" sz="1800" dirty="0">
                <a:effectLst/>
                <a:latin typeface="Calibri" panose="020F0502020204030204" pitchFamily="34" charset="0"/>
                <a:ea typeface="Calibri" panose="020F0502020204030204" pitchFamily="34" charset="0"/>
                <a:cs typeface="Times New Roman" panose="02020603050405020304" pitchFamily="18" charset="0"/>
              </a:rPr>
              <a:t> ở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mặt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dưới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thiết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bị</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định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vị</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mặt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cảm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ứng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đế</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Rectangle 2">
            <a:extLst>
              <a:ext uri="{FF2B5EF4-FFF2-40B4-BE49-F238E27FC236}">
                <a16:creationId xmlns:a16="http://schemas.microsoft.com/office/drawing/2014/main" id="{50B121D8-AEF6-4888-B534-5571F8B3A10D}"/>
              </a:ext>
            </a:extLst>
          </p:cNvPr>
          <p:cNvSpPr>
            <a:spLocks noChangeArrowheads="1"/>
          </p:cNvSpPr>
          <p:nvPr/>
        </p:nvSpPr>
        <p:spPr bwMode="auto">
          <a:xfrm>
            <a:off x="1491343" y="1690688"/>
            <a:ext cx="222018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16055246-8D5B-414E-B8CE-8BE34BD0C780}"/>
              </a:ext>
            </a:extLst>
          </p:cNvPr>
          <p:cNvGraphicFramePr>
            <a:graphicFrameLocks noChangeAspect="1"/>
          </p:cNvGraphicFramePr>
          <p:nvPr>
            <p:extLst>
              <p:ext uri="{D42A27DB-BD31-4B8C-83A1-F6EECF244321}">
                <p14:modId xmlns:p14="http://schemas.microsoft.com/office/powerpoint/2010/main" val="3981048864"/>
              </p:ext>
            </p:extLst>
          </p:nvPr>
        </p:nvGraphicFramePr>
        <p:xfrm>
          <a:off x="957942" y="0"/>
          <a:ext cx="10515599" cy="5456743"/>
        </p:xfrm>
        <a:graphic>
          <a:graphicData uri="http://schemas.openxmlformats.org/presentationml/2006/ole">
            <mc:AlternateContent xmlns:mc="http://schemas.openxmlformats.org/markup-compatibility/2006">
              <mc:Choice xmlns:v="urn:schemas-microsoft-com:vml" Requires="v">
                <p:oleObj spid="_x0000_s2053" name="Bitmap Image" r:id="rId3" imgW="20419048" imgH="7811590" progId="Paint.Picture">
                  <p:embed/>
                </p:oleObj>
              </mc:Choice>
              <mc:Fallback>
                <p:oleObj name="Bitmap Image" r:id="rId3" imgW="20419048" imgH="7811590"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42" y="0"/>
                        <a:ext cx="10515599" cy="5456743"/>
                      </a:xfrm>
                      <a:prstGeom prst="rect">
                        <a:avLst/>
                      </a:prstGeom>
                      <a:noFill/>
                    </p:spPr>
                  </p:pic>
                </p:oleObj>
              </mc:Fallback>
            </mc:AlternateContent>
          </a:graphicData>
        </a:graphic>
      </p:graphicFrame>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0716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B350-0C5D-45C5-8CAC-FCAC37B65C1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94AC220-13D1-481D-92A5-F34311E33584}"/>
              </a:ext>
            </a:extLst>
          </p:cNvPr>
          <p:cNvSpPr>
            <a:spLocks noGrp="1"/>
          </p:cNvSpPr>
          <p:nvPr>
            <p:ph idx="1"/>
          </p:nvPr>
        </p:nvSpPr>
        <p:spPr/>
        <p:txBody>
          <a:bodyPr/>
          <a:lstStyle/>
          <a:p>
            <a:endParaRPr lang="en-US"/>
          </a:p>
        </p:txBody>
      </p:sp>
      <p:pic>
        <p:nvPicPr>
          <p:cNvPr id="4" name="Picture Placeholder 4">
            <a:extLst>
              <a:ext uri="{FF2B5EF4-FFF2-40B4-BE49-F238E27FC236}">
                <a16:creationId xmlns:a16="http://schemas.microsoft.com/office/drawing/2014/main" id="{2435761C-6A25-4A10-A715-60EBB37449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886286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A7D1-D3D5-4D14-993A-6E7083CFE49A}"/>
              </a:ext>
            </a:extLst>
          </p:cNvPr>
          <p:cNvSpPr>
            <a:spLocks noGrp="1"/>
          </p:cNvSpPr>
          <p:nvPr>
            <p:ph type="title"/>
          </p:nvPr>
        </p:nvSpPr>
        <p:spPr>
          <a:xfrm>
            <a:off x="1018145" y="1658212"/>
            <a:ext cx="10515600" cy="1325563"/>
          </a:xfrm>
        </p:spPr>
        <p:txBody>
          <a:bodyPr/>
          <a:lstStyle/>
          <a:p>
            <a:r>
              <a:rPr lang="en-US" b="1" dirty="0" err="1">
                <a:latin typeface="SVN-Gilroy" panose="00000500000000000000" pitchFamily="50" charset="0"/>
              </a:rPr>
              <a:t>Công</a:t>
            </a:r>
            <a:r>
              <a:rPr lang="en-US" b="1" dirty="0">
                <a:latin typeface="SVN-Gilroy" panose="00000500000000000000" pitchFamily="50" charset="0"/>
              </a:rPr>
              <a:t> </a:t>
            </a:r>
            <a:r>
              <a:rPr lang="en-US" b="1" dirty="0" err="1">
                <a:latin typeface="SVN-Gilroy" panose="00000500000000000000" pitchFamily="50" charset="0"/>
              </a:rPr>
              <a:t>tắc</a:t>
            </a:r>
            <a:r>
              <a:rPr lang="en-US" b="1" dirty="0">
                <a:latin typeface="SVN-Gilroy" panose="00000500000000000000" pitchFamily="50" charset="0"/>
              </a:rPr>
              <a:t> </a:t>
            </a:r>
            <a:r>
              <a:rPr lang="en-US" b="1" dirty="0" err="1">
                <a:latin typeface="SVN-Gilroy" panose="00000500000000000000" pitchFamily="50" charset="0"/>
              </a:rPr>
              <a:t>thông</a:t>
            </a:r>
            <a:r>
              <a:rPr lang="en-US" b="1" dirty="0">
                <a:latin typeface="SVN-Gilroy" panose="00000500000000000000" pitchFamily="50" charset="0"/>
              </a:rPr>
              <a:t> </a:t>
            </a:r>
            <a:r>
              <a:rPr lang="en-US" b="1" dirty="0" err="1">
                <a:latin typeface="SVN-Gilroy" panose="00000500000000000000" pitchFamily="50" charset="0"/>
              </a:rPr>
              <a:t>minh</a:t>
            </a:r>
            <a:endParaRPr lang="en-US" b="1" dirty="0">
              <a:latin typeface="SVN-Gilroy" panose="00000500000000000000" pitchFamily="50" charset="0"/>
            </a:endParaRPr>
          </a:p>
        </p:txBody>
      </p:sp>
      <p:sp>
        <p:nvSpPr>
          <p:cNvPr id="3" name="Content Placeholder 2">
            <a:extLst>
              <a:ext uri="{FF2B5EF4-FFF2-40B4-BE49-F238E27FC236}">
                <a16:creationId xmlns:a16="http://schemas.microsoft.com/office/drawing/2014/main" id="{D5825701-8217-4FF4-B3A0-267C76003E27}"/>
              </a:ext>
            </a:extLst>
          </p:cNvPr>
          <p:cNvSpPr>
            <a:spLocks noGrp="1"/>
          </p:cNvSpPr>
          <p:nvPr>
            <p:ph idx="1"/>
          </p:nvPr>
        </p:nvSpPr>
        <p:spPr>
          <a:xfrm>
            <a:off x="1210296" y="3087685"/>
            <a:ext cx="10131299" cy="4351338"/>
          </a:xfrm>
        </p:spPr>
        <p:txBody>
          <a:bodyPr>
            <a:normAutofit/>
          </a:bodyPr>
          <a:lstStyle/>
          <a:p>
            <a:r>
              <a:rPr lang="en-US" sz="2400" dirty="0" err="1">
                <a:latin typeface="SVN-Gilroy" panose="00000500000000000000" pitchFamily="50" charset="0"/>
              </a:rPr>
              <a:t>Đối</a:t>
            </a:r>
            <a:r>
              <a:rPr lang="en-US" sz="2400" dirty="0">
                <a:latin typeface="SVN-Gilroy" panose="00000500000000000000" pitchFamily="50" charset="0"/>
              </a:rPr>
              <a:t> </a:t>
            </a:r>
            <a:r>
              <a:rPr lang="en-US" sz="2400" dirty="0" err="1">
                <a:latin typeface="SVN-Gilroy" panose="00000500000000000000" pitchFamily="50" charset="0"/>
              </a:rPr>
              <a:t>với</a:t>
            </a:r>
            <a:r>
              <a:rPr lang="en-US" sz="2400" dirty="0">
                <a:latin typeface="SVN-Gilroy" panose="00000500000000000000" pitchFamily="50" charset="0"/>
              </a:rPr>
              <a:t> </a:t>
            </a:r>
            <a:r>
              <a:rPr lang="en-US" sz="2400" dirty="0" err="1">
                <a:latin typeface="SVN-Gilroy" panose="00000500000000000000" pitchFamily="50" charset="0"/>
              </a:rPr>
              <a:t>Công</a:t>
            </a:r>
            <a:r>
              <a:rPr lang="en-US" sz="2400" dirty="0">
                <a:latin typeface="SVN-Gilroy" panose="00000500000000000000" pitchFamily="50" charset="0"/>
              </a:rPr>
              <a:t> </a:t>
            </a:r>
            <a:r>
              <a:rPr lang="en-US" sz="2400" dirty="0" err="1">
                <a:latin typeface="SVN-Gilroy" panose="00000500000000000000" pitchFamily="50" charset="0"/>
              </a:rPr>
              <a:t>tắc</a:t>
            </a:r>
            <a:r>
              <a:rPr lang="en-US" sz="2400" dirty="0">
                <a:latin typeface="SVN-Gilroy" panose="00000500000000000000" pitchFamily="50" charset="0"/>
              </a:rPr>
              <a:t> </a:t>
            </a:r>
            <a:r>
              <a:rPr lang="en-US" sz="2400" dirty="0" err="1">
                <a:latin typeface="SVN-Gilroy" panose="00000500000000000000" pitchFamily="50" charset="0"/>
              </a:rPr>
              <a:t>thông</a:t>
            </a:r>
            <a:r>
              <a:rPr lang="en-US" sz="2400" dirty="0">
                <a:latin typeface="SVN-Gilroy" panose="00000500000000000000" pitchFamily="50" charset="0"/>
              </a:rPr>
              <a:t> </a:t>
            </a:r>
            <a:r>
              <a:rPr lang="en-US" sz="2400" dirty="0" err="1">
                <a:latin typeface="SVN-Gilroy" panose="00000500000000000000" pitchFamily="50" charset="0"/>
              </a:rPr>
              <a:t>minh</a:t>
            </a:r>
            <a:r>
              <a:rPr lang="en-US" sz="2400" dirty="0">
                <a:latin typeface="SVN-Gilroy" panose="00000500000000000000" pitchFamily="50" charset="0"/>
              </a:rPr>
              <a:t> </a:t>
            </a:r>
            <a:r>
              <a:rPr lang="en-US" sz="2400" dirty="0" err="1">
                <a:latin typeface="SVN-Gilroy" panose="00000500000000000000" pitchFamily="50" charset="0"/>
              </a:rPr>
              <a:t>Orvibo</a:t>
            </a:r>
            <a:r>
              <a:rPr lang="en-US" sz="2400" dirty="0">
                <a:latin typeface="SVN-Gilroy" panose="00000500000000000000" pitchFamily="50" charset="0"/>
              </a:rPr>
              <a:t> </a:t>
            </a:r>
            <a:r>
              <a:rPr lang="en-US" sz="2400" dirty="0" err="1">
                <a:latin typeface="SVN-Gilroy" panose="00000500000000000000" pitchFamily="50" charset="0"/>
              </a:rPr>
              <a:t>chúng</a:t>
            </a:r>
            <a:r>
              <a:rPr lang="en-US" sz="2400" dirty="0">
                <a:latin typeface="SVN-Gilroy" panose="00000500000000000000" pitchFamily="50" charset="0"/>
              </a:rPr>
              <a:t> ta </a:t>
            </a:r>
            <a:r>
              <a:rPr lang="en-US" sz="2400" dirty="0" err="1">
                <a:latin typeface="SVN-Gilroy" panose="00000500000000000000" pitchFamily="50" charset="0"/>
              </a:rPr>
              <a:t>cần</a:t>
            </a:r>
            <a:r>
              <a:rPr lang="en-US" sz="2400" dirty="0">
                <a:latin typeface="SVN-Gilroy" panose="00000500000000000000" pitchFamily="50" charset="0"/>
              </a:rPr>
              <a:t> </a:t>
            </a:r>
            <a:r>
              <a:rPr lang="en-US" sz="2400" dirty="0" err="1">
                <a:latin typeface="SVN-Gilroy" panose="00000500000000000000" pitchFamily="50" charset="0"/>
              </a:rPr>
              <a:t>cấp</a:t>
            </a:r>
            <a:r>
              <a:rPr lang="en-US" sz="2400" dirty="0">
                <a:latin typeface="SVN-Gilroy" panose="00000500000000000000" pitchFamily="50" charset="0"/>
              </a:rPr>
              <a:t> </a:t>
            </a:r>
            <a:r>
              <a:rPr lang="en-US" sz="2400" dirty="0" err="1">
                <a:latin typeface="SVN-Gilroy" panose="00000500000000000000" pitchFamily="50" charset="0"/>
              </a:rPr>
              <a:t>đủ</a:t>
            </a:r>
            <a:r>
              <a:rPr lang="en-US" sz="2400" dirty="0">
                <a:latin typeface="SVN-Gilroy" panose="00000500000000000000" pitchFamily="50" charset="0"/>
              </a:rPr>
              <a:t> : 1 </a:t>
            </a:r>
            <a:r>
              <a:rPr lang="en-US" sz="2400" dirty="0" err="1">
                <a:latin typeface="SVN-Gilroy" panose="00000500000000000000" pitchFamily="50" charset="0"/>
              </a:rPr>
              <a:t>cặp</a:t>
            </a:r>
            <a:r>
              <a:rPr lang="en-US" sz="2400" dirty="0">
                <a:latin typeface="SVN-Gilroy" panose="00000500000000000000" pitchFamily="50" charset="0"/>
              </a:rPr>
              <a:t> </a:t>
            </a:r>
            <a:r>
              <a:rPr lang="en-US" sz="2400" dirty="0" err="1">
                <a:latin typeface="SVN-Gilroy" panose="00000500000000000000" pitchFamily="50" charset="0"/>
              </a:rPr>
              <a:t>dây</a:t>
            </a:r>
            <a:r>
              <a:rPr lang="en-US" sz="2400" dirty="0">
                <a:latin typeface="SVN-Gilroy" panose="00000500000000000000" pitchFamily="50" charset="0"/>
              </a:rPr>
              <a:t> </a:t>
            </a:r>
            <a:r>
              <a:rPr lang="en-US" sz="2400" dirty="0" err="1">
                <a:latin typeface="SVN-Gilroy" panose="00000500000000000000" pitchFamily="50" charset="0"/>
              </a:rPr>
              <a:t>nóng</a:t>
            </a:r>
            <a:r>
              <a:rPr lang="en-US" sz="2400" dirty="0">
                <a:latin typeface="SVN-Gilroy" panose="00000500000000000000" pitchFamily="50" charset="0"/>
              </a:rPr>
              <a:t> </a:t>
            </a:r>
            <a:r>
              <a:rPr lang="en-US" sz="2400" dirty="0" err="1">
                <a:latin typeface="SVN-Gilroy" panose="00000500000000000000" pitchFamily="50" charset="0"/>
              </a:rPr>
              <a:t>và</a:t>
            </a:r>
            <a:r>
              <a:rPr lang="en-US" sz="2400" dirty="0">
                <a:latin typeface="SVN-Gilroy" panose="00000500000000000000" pitchFamily="50" charset="0"/>
              </a:rPr>
              <a:t> </a:t>
            </a:r>
            <a:r>
              <a:rPr lang="en-US" sz="2400" dirty="0" err="1">
                <a:latin typeface="SVN-Gilroy" panose="00000500000000000000" pitchFamily="50" charset="0"/>
              </a:rPr>
              <a:t>nguội</a:t>
            </a:r>
            <a:r>
              <a:rPr lang="en-US" sz="2400" dirty="0">
                <a:latin typeface="SVN-Gilroy" panose="00000500000000000000" pitchFamily="50" charset="0"/>
              </a:rPr>
              <a:t> (L </a:t>
            </a:r>
            <a:r>
              <a:rPr lang="en-US" sz="2400" dirty="0" err="1">
                <a:latin typeface="SVN-Gilroy" panose="00000500000000000000" pitchFamily="50" charset="0"/>
              </a:rPr>
              <a:t>và</a:t>
            </a:r>
            <a:r>
              <a:rPr lang="en-US" sz="2400" dirty="0">
                <a:latin typeface="SVN-Gilroy" panose="00000500000000000000" pitchFamily="50" charset="0"/>
              </a:rPr>
              <a:t> N)</a:t>
            </a:r>
            <a:r>
              <a:rPr lang="en-US" sz="2400" dirty="0" err="1">
                <a:latin typeface="SVN-Gilroy" panose="00000500000000000000" pitchFamily="50" charset="0"/>
              </a:rPr>
              <a:t>để</a:t>
            </a:r>
            <a:r>
              <a:rPr lang="en-US" sz="2400" dirty="0">
                <a:latin typeface="SVN-Gilroy" panose="00000500000000000000" pitchFamily="50" charset="0"/>
              </a:rPr>
              <a:t> </a:t>
            </a:r>
            <a:r>
              <a:rPr lang="en-US" sz="2400" dirty="0" err="1">
                <a:latin typeface="SVN-Gilroy" panose="00000500000000000000" pitchFamily="50" charset="0"/>
              </a:rPr>
              <a:t>cấp</a:t>
            </a:r>
            <a:r>
              <a:rPr lang="en-US" sz="2400" dirty="0">
                <a:latin typeface="SVN-Gilroy" panose="00000500000000000000" pitchFamily="50" charset="0"/>
              </a:rPr>
              <a:t> </a:t>
            </a:r>
            <a:r>
              <a:rPr lang="en-US" sz="2400" dirty="0" err="1">
                <a:latin typeface="SVN-Gilroy" panose="00000500000000000000" pitchFamily="50" charset="0"/>
              </a:rPr>
              <a:t>nguồn</a:t>
            </a:r>
            <a:r>
              <a:rPr lang="en-US" sz="2400" dirty="0">
                <a:latin typeface="SVN-Gilroy" panose="00000500000000000000" pitchFamily="50" charset="0"/>
              </a:rPr>
              <a:t> </a:t>
            </a:r>
            <a:r>
              <a:rPr lang="en-US" sz="2400" dirty="0" err="1">
                <a:latin typeface="SVN-Gilroy" panose="00000500000000000000" pitchFamily="50" charset="0"/>
              </a:rPr>
              <a:t>cho</a:t>
            </a:r>
            <a:r>
              <a:rPr lang="en-US" sz="2400" dirty="0">
                <a:latin typeface="SVN-Gilroy" panose="00000500000000000000" pitchFamily="50" charset="0"/>
              </a:rPr>
              <a:t> </a:t>
            </a:r>
            <a:r>
              <a:rPr lang="en-US" sz="2400" dirty="0" err="1">
                <a:latin typeface="SVN-Gilroy" panose="00000500000000000000" pitchFamily="50" charset="0"/>
              </a:rPr>
              <a:t>thiết</a:t>
            </a:r>
            <a:r>
              <a:rPr lang="en-US" sz="2400" dirty="0">
                <a:latin typeface="SVN-Gilroy" panose="00000500000000000000" pitchFamily="50" charset="0"/>
              </a:rPr>
              <a:t> </a:t>
            </a:r>
            <a:r>
              <a:rPr lang="en-US" sz="2400" dirty="0" err="1">
                <a:latin typeface="SVN-Gilroy" panose="00000500000000000000" pitchFamily="50" charset="0"/>
              </a:rPr>
              <a:t>bị</a:t>
            </a:r>
            <a:r>
              <a:rPr lang="en-US" sz="2400" dirty="0">
                <a:latin typeface="SVN-Gilroy" panose="00000500000000000000" pitchFamily="50" charset="0"/>
              </a:rPr>
              <a:t> </a:t>
            </a:r>
            <a:r>
              <a:rPr lang="en-US" sz="2400" dirty="0" err="1">
                <a:latin typeface="SVN-Gilroy" panose="00000500000000000000" pitchFamily="50" charset="0"/>
              </a:rPr>
              <a:t>hoạt</a:t>
            </a:r>
            <a:r>
              <a:rPr lang="en-US" sz="2400" dirty="0">
                <a:latin typeface="SVN-Gilroy" panose="00000500000000000000" pitchFamily="50" charset="0"/>
              </a:rPr>
              <a:t> </a:t>
            </a:r>
            <a:r>
              <a:rPr lang="en-US" sz="2400" dirty="0" err="1">
                <a:latin typeface="SVN-Gilroy" panose="00000500000000000000" pitchFamily="50" charset="0"/>
              </a:rPr>
              <a:t>động</a:t>
            </a:r>
            <a:r>
              <a:rPr lang="en-US" sz="2400" dirty="0">
                <a:latin typeface="SVN-Gilroy" panose="00000500000000000000" pitchFamily="50" charset="0"/>
              </a:rPr>
              <a:t>. </a:t>
            </a:r>
            <a:r>
              <a:rPr lang="en-US" sz="2400" dirty="0" err="1">
                <a:latin typeface="SVN-Gilroy" panose="00000500000000000000" pitchFamily="50" charset="0"/>
              </a:rPr>
              <a:t>Tùy</a:t>
            </a:r>
            <a:r>
              <a:rPr lang="en-US" sz="2400" dirty="0">
                <a:latin typeface="SVN-Gilroy" panose="00000500000000000000" pitchFamily="50" charset="0"/>
              </a:rPr>
              <a:t> </a:t>
            </a:r>
            <a:r>
              <a:rPr lang="en-US" sz="2400" dirty="0" err="1">
                <a:latin typeface="SVN-Gilroy" panose="00000500000000000000" pitchFamily="50" charset="0"/>
              </a:rPr>
              <a:t>vào</a:t>
            </a:r>
            <a:r>
              <a:rPr lang="en-US" sz="2400" dirty="0">
                <a:latin typeface="SVN-Gilroy" panose="00000500000000000000" pitchFamily="50" charset="0"/>
              </a:rPr>
              <a:t> </a:t>
            </a:r>
            <a:r>
              <a:rPr lang="en-US" sz="2400" dirty="0" err="1">
                <a:latin typeface="SVN-Gilroy" panose="00000500000000000000" pitchFamily="50" charset="0"/>
              </a:rPr>
              <a:t>số</a:t>
            </a:r>
            <a:r>
              <a:rPr lang="en-US" sz="2400" dirty="0">
                <a:latin typeface="SVN-Gilroy" panose="00000500000000000000" pitchFamily="50" charset="0"/>
              </a:rPr>
              <a:t> </a:t>
            </a:r>
            <a:r>
              <a:rPr lang="en-US" sz="2400" dirty="0" err="1">
                <a:latin typeface="SVN-Gilroy" panose="00000500000000000000" pitchFamily="50" charset="0"/>
              </a:rPr>
              <a:t>lượng</a:t>
            </a:r>
            <a:r>
              <a:rPr lang="en-US" sz="2400" dirty="0">
                <a:latin typeface="SVN-Gilroy" panose="00000500000000000000" pitchFamily="50" charset="0"/>
              </a:rPr>
              <a:t> line </a:t>
            </a:r>
            <a:r>
              <a:rPr lang="en-US" sz="2400" dirty="0" err="1">
                <a:latin typeface="SVN-Gilroy" panose="00000500000000000000" pitchFamily="50" charset="0"/>
              </a:rPr>
              <a:t>đèn</a:t>
            </a:r>
            <a:r>
              <a:rPr lang="en-US" sz="2400" dirty="0">
                <a:latin typeface="SVN-Gilroy" panose="00000500000000000000" pitchFamily="50" charset="0"/>
              </a:rPr>
              <a:t> </a:t>
            </a:r>
            <a:r>
              <a:rPr lang="en-US" sz="2400" dirty="0" err="1">
                <a:latin typeface="SVN-Gilroy" panose="00000500000000000000" pitchFamily="50" charset="0"/>
              </a:rPr>
              <a:t>mà</a:t>
            </a:r>
            <a:r>
              <a:rPr lang="en-US" sz="2400" dirty="0">
                <a:latin typeface="SVN-Gilroy" panose="00000500000000000000" pitchFamily="50" charset="0"/>
              </a:rPr>
              <a:t> </a:t>
            </a:r>
            <a:r>
              <a:rPr lang="en-US" sz="2400" dirty="0" err="1">
                <a:latin typeface="SVN-Gilroy" panose="00000500000000000000" pitchFamily="50" charset="0"/>
              </a:rPr>
              <a:t>chọn</a:t>
            </a:r>
            <a:r>
              <a:rPr lang="en-US" sz="2400" dirty="0">
                <a:latin typeface="SVN-Gilroy" panose="00000500000000000000" pitchFamily="50" charset="0"/>
              </a:rPr>
              <a:t> </a:t>
            </a:r>
            <a:r>
              <a:rPr lang="en-US" sz="2400" dirty="0" err="1">
                <a:latin typeface="SVN-Gilroy" panose="00000500000000000000" pitchFamily="50" charset="0"/>
              </a:rPr>
              <a:t>công</a:t>
            </a:r>
            <a:r>
              <a:rPr lang="en-US" sz="2400" dirty="0">
                <a:latin typeface="SVN-Gilroy" panose="00000500000000000000" pitchFamily="50" charset="0"/>
              </a:rPr>
              <a:t> </a:t>
            </a:r>
            <a:r>
              <a:rPr lang="en-US" sz="2400" dirty="0" err="1">
                <a:latin typeface="SVN-Gilroy" panose="00000500000000000000" pitchFamily="50" charset="0"/>
              </a:rPr>
              <a:t>tắc</a:t>
            </a:r>
            <a:r>
              <a:rPr lang="en-US" sz="2400" dirty="0">
                <a:latin typeface="SVN-Gilroy" panose="00000500000000000000" pitchFamily="50" charset="0"/>
              </a:rPr>
              <a:t> 1, 2, 3 </a:t>
            </a:r>
            <a:r>
              <a:rPr lang="en-US" sz="2400" dirty="0" err="1">
                <a:latin typeface="SVN-Gilroy" panose="00000500000000000000" pitchFamily="50" charset="0"/>
              </a:rPr>
              <a:t>nút</a:t>
            </a:r>
            <a:r>
              <a:rPr lang="en-US" sz="2400" dirty="0">
                <a:latin typeface="SVN-Gilroy" panose="00000500000000000000" pitchFamily="50" charset="0"/>
              </a:rPr>
              <a:t> </a:t>
            </a:r>
            <a:r>
              <a:rPr lang="en-US" sz="2400" dirty="0" err="1">
                <a:latin typeface="SVN-Gilroy" panose="00000500000000000000" pitchFamily="50" charset="0"/>
              </a:rPr>
              <a:t>cho</a:t>
            </a:r>
            <a:r>
              <a:rPr lang="en-US" sz="2400" dirty="0">
                <a:latin typeface="SVN-Gilroy" panose="00000500000000000000" pitchFamily="50" charset="0"/>
              </a:rPr>
              <a:t> </a:t>
            </a:r>
            <a:r>
              <a:rPr lang="en-US" sz="2400" dirty="0" err="1">
                <a:latin typeface="SVN-Gilroy" panose="00000500000000000000" pitchFamily="50" charset="0"/>
              </a:rPr>
              <a:t>phù</a:t>
            </a:r>
            <a:r>
              <a:rPr lang="en-US" sz="2400" dirty="0">
                <a:latin typeface="SVN-Gilroy" panose="00000500000000000000" pitchFamily="50" charset="0"/>
              </a:rPr>
              <a:t> </a:t>
            </a:r>
            <a:r>
              <a:rPr lang="en-US" sz="2400" dirty="0" err="1">
                <a:latin typeface="SVN-Gilroy" panose="00000500000000000000" pitchFamily="50" charset="0"/>
              </a:rPr>
              <a:t>hợp</a:t>
            </a:r>
            <a:r>
              <a:rPr lang="en-US" sz="2400" dirty="0">
                <a:latin typeface="SVN-Gilroy" panose="00000500000000000000" pitchFamily="50" charset="0"/>
              </a:rPr>
              <a:t>.</a:t>
            </a:r>
          </a:p>
          <a:p>
            <a:r>
              <a:rPr lang="en-US" sz="2400" dirty="0" err="1">
                <a:latin typeface="SVN-Gilroy" panose="00000500000000000000" pitchFamily="50" charset="0"/>
              </a:rPr>
              <a:t>Ngoài</a:t>
            </a:r>
            <a:r>
              <a:rPr lang="en-US" sz="2400" dirty="0">
                <a:latin typeface="SVN-Gilroy" panose="00000500000000000000" pitchFamily="50" charset="0"/>
              </a:rPr>
              <a:t> ra </a:t>
            </a:r>
            <a:r>
              <a:rPr lang="en-US" sz="2400" dirty="0" err="1">
                <a:latin typeface="SVN-Gilroy" panose="00000500000000000000" pitchFamily="50" charset="0"/>
              </a:rPr>
              <a:t>đối</a:t>
            </a:r>
            <a:r>
              <a:rPr lang="en-US" sz="2400" dirty="0">
                <a:latin typeface="SVN-Gilroy" panose="00000500000000000000" pitchFamily="50" charset="0"/>
              </a:rPr>
              <a:t> </a:t>
            </a:r>
            <a:r>
              <a:rPr lang="en-US" sz="2400" dirty="0" err="1">
                <a:latin typeface="SVN-Gilroy" panose="00000500000000000000" pitchFamily="50" charset="0"/>
              </a:rPr>
              <a:t>với</a:t>
            </a:r>
            <a:r>
              <a:rPr lang="en-US" sz="2400" dirty="0">
                <a:latin typeface="SVN-Gilroy" panose="00000500000000000000" pitchFamily="50" charset="0"/>
              </a:rPr>
              <a:t> </a:t>
            </a:r>
            <a:r>
              <a:rPr lang="en-US" sz="2400" dirty="0" err="1">
                <a:latin typeface="SVN-Gilroy" panose="00000500000000000000" pitchFamily="50" charset="0"/>
              </a:rPr>
              <a:t>công</a:t>
            </a:r>
            <a:r>
              <a:rPr lang="en-US" sz="2400" dirty="0">
                <a:latin typeface="SVN-Gilroy" panose="00000500000000000000" pitchFamily="50" charset="0"/>
              </a:rPr>
              <a:t> </a:t>
            </a:r>
            <a:r>
              <a:rPr lang="en-US" sz="2400" dirty="0" err="1">
                <a:latin typeface="SVN-Gilroy" panose="00000500000000000000" pitchFamily="50" charset="0"/>
              </a:rPr>
              <a:t>tắc</a:t>
            </a:r>
            <a:r>
              <a:rPr lang="en-US" sz="2400" dirty="0">
                <a:latin typeface="SVN-Gilroy" panose="00000500000000000000" pitchFamily="50" charset="0"/>
              </a:rPr>
              <a:t> </a:t>
            </a:r>
            <a:r>
              <a:rPr lang="en-US" sz="2400" dirty="0" err="1">
                <a:latin typeface="SVN-Gilroy" panose="00000500000000000000" pitchFamily="50" charset="0"/>
              </a:rPr>
              <a:t>ngữ</a:t>
            </a:r>
            <a:r>
              <a:rPr lang="en-US" sz="2400" dirty="0">
                <a:latin typeface="SVN-Gilroy" panose="00000500000000000000" pitchFamily="50" charset="0"/>
              </a:rPr>
              <a:t> </a:t>
            </a:r>
            <a:r>
              <a:rPr lang="en-US" sz="2400" dirty="0" err="1">
                <a:latin typeface="SVN-Gilroy" panose="00000500000000000000" pitchFamily="50" charset="0"/>
              </a:rPr>
              <a:t>cảnh</a:t>
            </a:r>
            <a:r>
              <a:rPr lang="en-US" sz="2400" dirty="0">
                <a:latin typeface="SVN-Gilroy" panose="00000500000000000000" pitchFamily="50" charset="0"/>
              </a:rPr>
              <a:t> </a:t>
            </a:r>
            <a:r>
              <a:rPr lang="en-US" sz="2400" dirty="0" err="1">
                <a:latin typeface="SVN-Gilroy" panose="00000500000000000000" pitchFamily="50" charset="0"/>
              </a:rPr>
              <a:t>chúng</a:t>
            </a:r>
            <a:r>
              <a:rPr lang="en-US" sz="2400" dirty="0">
                <a:latin typeface="SVN-Gilroy" panose="00000500000000000000" pitchFamily="50" charset="0"/>
              </a:rPr>
              <a:t> ta </a:t>
            </a:r>
            <a:r>
              <a:rPr lang="en-US" sz="2400" dirty="0" err="1">
                <a:latin typeface="SVN-Gilroy" panose="00000500000000000000" pitchFamily="50" charset="0"/>
              </a:rPr>
              <a:t>chỉ</a:t>
            </a:r>
            <a:r>
              <a:rPr lang="en-US" sz="2400" dirty="0">
                <a:latin typeface="SVN-Gilroy" panose="00000500000000000000" pitchFamily="50" charset="0"/>
              </a:rPr>
              <a:t> </a:t>
            </a:r>
            <a:r>
              <a:rPr lang="en-US" sz="2400" dirty="0" err="1">
                <a:latin typeface="SVN-Gilroy" panose="00000500000000000000" pitchFamily="50" charset="0"/>
              </a:rPr>
              <a:t>cần</a:t>
            </a:r>
            <a:r>
              <a:rPr lang="en-US" sz="2400" dirty="0">
                <a:latin typeface="SVN-Gilroy" panose="00000500000000000000" pitchFamily="50" charset="0"/>
              </a:rPr>
              <a:t> </a:t>
            </a:r>
            <a:r>
              <a:rPr lang="en-US" sz="2400" dirty="0" err="1">
                <a:latin typeface="SVN-Gilroy" panose="00000500000000000000" pitchFamily="50" charset="0"/>
              </a:rPr>
              <a:t>cung</a:t>
            </a:r>
            <a:r>
              <a:rPr lang="en-US" sz="2400" dirty="0">
                <a:latin typeface="SVN-Gilroy" panose="00000500000000000000" pitchFamily="50" charset="0"/>
              </a:rPr>
              <a:t> </a:t>
            </a:r>
            <a:r>
              <a:rPr lang="en-US" sz="2400" dirty="0" err="1">
                <a:latin typeface="SVN-Gilroy" panose="00000500000000000000" pitchFamily="50" charset="0"/>
              </a:rPr>
              <a:t>cấp</a:t>
            </a:r>
            <a:r>
              <a:rPr lang="en-US" sz="2400" dirty="0">
                <a:latin typeface="SVN-Gilroy" panose="00000500000000000000" pitchFamily="50" charset="0"/>
              </a:rPr>
              <a:t> 1 </a:t>
            </a:r>
            <a:r>
              <a:rPr lang="en-US" sz="2400" dirty="0" err="1">
                <a:latin typeface="SVN-Gilroy" panose="00000500000000000000" pitchFamily="50" charset="0"/>
              </a:rPr>
              <a:t>cặp</a:t>
            </a:r>
            <a:r>
              <a:rPr lang="en-US" sz="2400" dirty="0">
                <a:latin typeface="SVN-Gilroy" panose="00000500000000000000" pitchFamily="50" charset="0"/>
              </a:rPr>
              <a:t> </a:t>
            </a:r>
            <a:r>
              <a:rPr lang="en-US" sz="2400" dirty="0" err="1">
                <a:latin typeface="SVN-Gilroy" panose="00000500000000000000" pitchFamily="50" charset="0"/>
              </a:rPr>
              <a:t>dây</a:t>
            </a:r>
            <a:r>
              <a:rPr lang="en-US" sz="2400" dirty="0">
                <a:latin typeface="SVN-Gilroy" panose="00000500000000000000" pitchFamily="50" charset="0"/>
              </a:rPr>
              <a:t> </a:t>
            </a:r>
            <a:r>
              <a:rPr lang="en-US" sz="2400" dirty="0" err="1">
                <a:latin typeface="SVN-Gilroy" panose="00000500000000000000" pitchFamily="50" charset="0"/>
              </a:rPr>
              <a:t>nguồn</a:t>
            </a:r>
            <a:r>
              <a:rPr lang="en-US" sz="2400" dirty="0">
                <a:latin typeface="SVN-Gilroy" panose="00000500000000000000" pitchFamily="50" charset="0"/>
              </a:rPr>
              <a:t> </a:t>
            </a:r>
            <a:r>
              <a:rPr lang="en-US" sz="2400" dirty="0" err="1">
                <a:latin typeface="SVN-Gilroy" panose="00000500000000000000" pitchFamily="50" charset="0"/>
              </a:rPr>
              <a:t>để</a:t>
            </a:r>
            <a:r>
              <a:rPr lang="en-US" sz="2400" dirty="0">
                <a:latin typeface="SVN-Gilroy" panose="00000500000000000000" pitchFamily="50" charset="0"/>
              </a:rPr>
              <a:t> </a:t>
            </a:r>
            <a:r>
              <a:rPr lang="en-US" sz="2400" dirty="0" err="1">
                <a:latin typeface="SVN-Gilroy" panose="00000500000000000000" pitchFamily="50" charset="0"/>
              </a:rPr>
              <a:t>cấp</a:t>
            </a:r>
            <a:r>
              <a:rPr lang="en-US" sz="2400" dirty="0">
                <a:latin typeface="SVN-Gilroy" panose="00000500000000000000" pitchFamily="50" charset="0"/>
              </a:rPr>
              <a:t> </a:t>
            </a:r>
            <a:r>
              <a:rPr lang="en-US" sz="2400" dirty="0" err="1">
                <a:latin typeface="SVN-Gilroy" panose="00000500000000000000" pitchFamily="50" charset="0"/>
              </a:rPr>
              <a:t>nguồn</a:t>
            </a:r>
            <a:r>
              <a:rPr lang="en-US" sz="2400" dirty="0">
                <a:latin typeface="SVN-Gilroy" panose="00000500000000000000" pitchFamily="50" charset="0"/>
              </a:rPr>
              <a:t> </a:t>
            </a:r>
            <a:r>
              <a:rPr lang="en-US" sz="2400" dirty="0" err="1">
                <a:latin typeface="SVN-Gilroy" panose="00000500000000000000" pitchFamily="50" charset="0"/>
              </a:rPr>
              <a:t>cho</a:t>
            </a:r>
            <a:r>
              <a:rPr lang="en-US" sz="2400" dirty="0">
                <a:latin typeface="SVN-Gilroy" panose="00000500000000000000" pitchFamily="50" charset="0"/>
              </a:rPr>
              <a:t> </a:t>
            </a:r>
            <a:r>
              <a:rPr lang="en-US" sz="2400" dirty="0" err="1">
                <a:latin typeface="SVN-Gilroy" panose="00000500000000000000" pitchFamily="50" charset="0"/>
              </a:rPr>
              <a:t>công</a:t>
            </a:r>
            <a:r>
              <a:rPr lang="en-US" sz="2400" dirty="0">
                <a:latin typeface="SVN-Gilroy" panose="00000500000000000000" pitchFamily="50" charset="0"/>
              </a:rPr>
              <a:t> </a:t>
            </a:r>
            <a:r>
              <a:rPr lang="en-US" sz="2400" dirty="0" err="1">
                <a:latin typeface="SVN-Gilroy" panose="00000500000000000000" pitchFamily="50" charset="0"/>
              </a:rPr>
              <a:t>tắc</a:t>
            </a:r>
            <a:r>
              <a:rPr lang="en-US" sz="2400" dirty="0">
                <a:latin typeface="SVN-Gilroy" panose="00000500000000000000" pitchFamily="50" charset="0"/>
              </a:rPr>
              <a:t>, </a:t>
            </a:r>
            <a:r>
              <a:rPr lang="en-US" sz="2400" dirty="0" err="1">
                <a:latin typeface="SVN-Gilroy" panose="00000500000000000000" pitchFamily="50" charset="0"/>
              </a:rPr>
              <a:t>chứ</a:t>
            </a:r>
            <a:r>
              <a:rPr lang="en-US" sz="2400" dirty="0">
                <a:latin typeface="SVN-Gilroy" panose="00000500000000000000" pitchFamily="50" charset="0"/>
              </a:rPr>
              <a:t> </a:t>
            </a:r>
            <a:r>
              <a:rPr lang="en-US" sz="2400" dirty="0" err="1">
                <a:latin typeface="SVN-Gilroy" panose="00000500000000000000" pitchFamily="50" charset="0"/>
              </a:rPr>
              <a:t>không</a:t>
            </a:r>
            <a:r>
              <a:rPr lang="en-US" sz="2400" dirty="0">
                <a:latin typeface="SVN-Gilroy" panose="00000500000000000000" pitchFamily="50" charset="0"/>
              </a:rPr>
              <a:t> </a:t>
            </a:r>
            <a:r>
              <a:rPr lang="en-US" sz="2400" dirty="0" err="1">
                <a:latin typeface="SVN-Gilroy" panose="00000500000000000000" pitchFamily="50" charset="0"/>
              </a:rPr>
              <a:t>cần</a:t>
            </a:r>
            <a:r>
              <a:rPr lang="en-US" sz="2400" dirty="0">
                <a:latin typeface="SVN-Gilroy" panose="00000500000000000000" pitchFamily="50" charset="0"/>
              </a:rPr>
              <a:t> </a:t>
            </a:r>
            <a:r>
              <a:rPr lang="en-US" sz="2400" dirty="0" err="1">
                <a:latin typeface="SVN-Gilroy" panose="00000500000000000000" pitchFamily="50" charset="0"/>
              </a:rPr>
              <a:t>cấp</a:t>
            </a:r>
            <a:r>
              <a:rPr lang="en-US" sz="2400" dirty="0">
                <a:latin typeface="SVN-Gilroy" panose="00000500000000000000" pitchFamily="50" charset="0"/>
              </a:rPr>
              <a:t> </a:t>
            </a:r>
            <a:r>
              <a:rPr lang="en-US" sz="2400" dirty="0" err="1">
                <a:latin typeface="SVN-Gilroy" panose="00000500000000000000" pitchFamily="50" charset="0"/>
              </a:rPr>
              <a:t>dây</a:t>
            </a:r>
            <a:r>
              <a:rPr lang="en-US" sz="2400" dirty="0">
                <a:latin typeface="SVN-Gilroy" panose="00000500000000000000" pitchFamily="50" charset="0"/>
              </a:rPr>
              <a:t> line </a:t>
            </a:r>
            <a:r>
              <a:rPr lang="en-US" sz="2400" dirty="0" err="1">
                <a:latin typeface="SVN-Gilroy" panose="00000500000000000000" pitchFamily="50" charset="0"/>
              </a:rPr>
              <a:t>đèn</a:t>
            </a:r>
            <a:r>
              <a:rPr lang="en-US" sz="2400" dirty="0">
                <a:latin typeface="SVN-Gilroy" panose="00000500000000000000" pitchFamily="50" charset="0"/>
              </a:rPr>
              <a:t>.</a:t>
            </a:r>
          </a:p>
          <a:p>
            <a:endParaRPr lang="en-US" sz="2400" dirty="0">
              <a:latin typeface="SVN-Gilroy" panose="000005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798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B16D-5322-4B3F-AD2C-8EB31B421738}"/>
              </a:ext>
            </a:extLst>
          </p:cNvPr>
          <p:cNvSpPr>
            <a:spLocks noGrp="1"/>
          </p:cNvSpPr>
          <p:nvPr>
            <p:ph type="title"/>
          </p:nvPr>
        </p:nvSpPr>
        <p:spPr>
          <a:xfrm>
            <a:off x="1906424" y="707288"/>
            <a:ext cx="10515600" cy="1325563"/>
          </a:xfrm>
        </p:spPr>
        <p:txBody>
          <a:bodyPr>
            <a:normAutofit/>
          </a:bodyPr>
          <a:lstStyle/>
          <a:p>
            <a:r>
              <a:rPr lang="en-US" sz="3200" b="1" dirty="0" err="1">
                <a:latin typeface="SVN-Gilroy" panose="00000500000000000000" pitchFamily="50" charset="0"/>
              </a:rPr>
              <a:t>Lưu</a:t>
            </a:r>
            <a:r>
              <a:rPr lang="en-US" sz="3200" b="1" dirty="0">
                <a:latin typeface="SVN-Gilroy" panose="00000500000000000000" pitchFamily="50" charset="0"/>
              </a:rPr>
              <a:t> ý </a:t>
            </a:r>
            <a:r>
              <a:rPr lang="en-US" sz="3200" b="1" dirty="0" err="1">
                <a:latin typeface="SVN-Gilroy" panose="00000500000000000000" pitchFamily="50" charset="0"/>
              </a:rPr>
              <a:t>khi</a:t>
            </a:r>
            <a:r>
              <a:rPr lang="en-US" sz="3200" b="1" dirty="0">
                <a:latin typeface="SVN-Gilroy" panose="00000500000000000000" pitchFamily="50" charset="0"/>
              </a:rPr>
              <a:t> </a:t>
            </a:r>
            <a:r>
              <a:rPr lang="en-US" sz="3200" b="1" dirty="0" err="1">
                <a:latin typeface="SVN-Gilroy" panose="00000500000000000000" pitchFamily="50" charset="0"/>
              </a:rPr>
              <a:t>lắp</a:t>
            </a:r>
            <a:r>
              <a:rPr lang="en-US" sz="3200" b="1" dirty="0">
                <a:latin typeface="SVN-Gilroy" panose="00000500000000000000" pitchFamily="50" charset="0"/>
              </a:rPr>
              <a:t> </a:t>
            </a:r>
            <a:r>
              <a:rPr lang="en-US" sz="3200" b="1" dirty="0" err="1">
                <a:latin typeface="SVN-Gilroy" panose="00000500000000000000" pitchFamily="50" charset="0"/>
              </a:rPr>
              <a:t>đặt</a:t>
            </a:r>
            <a:r>
              <a:rPr lang="en-US" sz="3200" b="1" dirty="0">
                <a:latin typeface="SVN-Gilroy" panose="00000500000000000000" pitchFamily="50" charset="0"/>
              </a:rPr>
              <a:t> </a:t>
            </a:r>
            <a:r>
              <a:rPr lang="en-US" sz="3200" b="1" dirty="0" err="1">
                <a:latin typeface="SVN-Gilroy" panose="00000500000000000000" pitchFamily="50" charset="0"/>
              </a:rPr>
              <a:t>công</a:t>
            </a:r>
            <a:r>
              <a:rPr lang="en-US" sz="3200" b="1" dirty="0">
                <a:latin typeface="SVN-Gilroy" panose="00000500000000000000" pitchFamily="50" charset="0"/>
              </a:rPr>
              <a:t> </a:t>
            </a:r>
            <a:r>
              <a:rPr lang="en-US" sz="3200" b="1" dirty="0" err="1">
                <a:latin typeface="SVN-Gilroy" panose="00000500000000000000" pitchFamily="50" charset="0"/>
              </a:rPr>
              <a:t>tắc</a:t>
            </a:r>
            <a:r>
              <a:rPr lang="en-US" sz="3200" b="1" dirty="0">
                <a:latin typeface="SVN-Gilroy" panose="00000500000000000000" pitchFamily="50" charset="0"/>
              </a:rPr>
              <a:t> </a:t>
            </a:r>
            <a:r>
              <a:rPr lang="en-US" sz="3200" b="1" dirty="0" err="1">
                <a:latin typeface="SVN-Gilroy" panose="00000500000000000000" pitchFamily="50" charset="0"/>
              </a:rPr>
              <a:t>thông</a:t>
            </a:r>
            <a:r>
              <a:rPr lang="en-US" sz="3200" b="1" dirty="0">
                <a:latin typeface="SVN-Gilroy" panose="00000500000000000000" pitchFamily="50" charset="0"/>
              </a:rPr>
              <a:t> </a:t>
            </a:r>
            <a:r>
              <a:rPr lang="en-US" sz="3200" b="1" dirty="0" err="1">
                <a:latin typeface="SVN-Gilroy" panose="00000500000000000000" pitchFamily="50" charset="0"/>
              </a:rPr>
              <a:t>minh</a:t>
            </a:r>
            <a:endParaRPr lang="en-US" sz="3200" b="1" dirty="0">
              <a:latin typeface="SVN-Gilroy" panose="00000500000000000000" pitchFamily="50" charset="0"/>
            </a:endParaRPr>
          </a:p>
        </p:txBody>
      </p:sp>
      <p:pic>
        <p:nvPicPr>
          <p:cNvPr id="11" name="Picture 10">
            <a:extLst>
              <a:ext uri="{FF2B5EF4-FFF2-40B4-BE49-F238E27FC236}">
                <a16:creationId xmlns:a16="http://schemas.microsoft.com/office/drawing/2014/main" id="{031F4738-17AD-4622-A130-8C7AB67B1CFF}"/>
              </a:ext>
            </a:extLst>
          </p:cNvPr>
          <p:cNvPicPr>
            <a:picLocks noChangeAspect="1"/>
          </p:cNvPicPr>
          <p:nvPr/>
        </p:nvPicPr>
        <p:blipFill>
          <a:blip r:embed="rId3"/>
          <a:stretch>
            <a:fillRect/>
          </a:stretch>
        </p:blipFill>
        <p:spPr>
          <a:xfrm>
            <a:off x="0" y="3243828"/>
            <a:ext cx="12192000" cy="5454316"/>
          </a:xfrm>
          <a:prstGeom prst="rect">
            <a:avLst/>
          </a:prstGeom>
        </p:spPr>
      </p:pic>
      <p:pic>
        <p:nvPicPr>
          <p:cNvPr id="14" name="Content Placeholder 4">
            <a:extLst>
              <a:ext uri="{FF2B5EF4-FFF2-40B4-BE49-F238E27FC236}">
                <a16:creationId xmlns:a16="http://schemas.microsoft.com/office/drawing/2014/main" id="{82C4FB7F-0C05-4683-99AA-2744634AE153}"/>
              </a:ext>
            </a:extLst>
          </p:cNvPr>
          <p:cNvPicPr>
            <a:picLocks noGrp="1" noChangeAspect="1"/>
          </p:cNvPicPr>
          <p:nvPr>
            <p:ph idx="1"/>
          </p:nvPr>
        </p:nvPicPr>
        <p:blipFill>
          <a:blip r:embed="rId4"/>
          <a:stretch>
            <a:fillRect/>
          </a:stretch>
        </p:blipFill>
        <p:spPr>
          <a:xfrm>
            <a:off x="474596" y="1888673"/>
            <a:ext cx="2455510" cy="2369568"/>
          </a:xfrm>
        </p:spPr>
      </p:pic>
      <p:pic>
        <p:nvPicPr>
          <p:cNvPr id="15" name="Picture 14">
            <a:extLst>
              <a:ext uri="{FF2B5EF4-FFF2-40B4-BE49-F238E27FC236}">
                <a16:creationId xmlns:a16="http://schemas.microsoft.com/office/drawing/2014/main" id="{A25848D7-2A21-4679-A3FB-FF738CD11649}"/>
              </a:ext>
            </a:extLst>
          </p:cNvPr>
          <p:cNvPicPr>
            <a:picLocks noChangeAspect="1"/>
          </p:cNvPicPr>
          <p:nvPr/>
        </p:nvPicPr>
        <p:blipFill>
          <a:blip r:embed="rId5"/>
          <a:stretch>
            <a:fillRect/>
          </a:stretch>
        </p:blipFill>
        <p:spPr>
          <a:xfrm>
            <a:off x="6794675" y="1888673"/>
            <a:ext cx="2563306" cy="2369568"/>
          </a:xfrm>
          <a:prstGeom prst="rect">
            <a:avLst/>
          </a:prstGeom>
        </p:spPr>
      </p:pic>
      <p:pic>
        <p:nvPicPr>
          <p:cNvPr id="16" name="Picture 15">
            <a:extLst>
              <a:ext uri="{FF2B5EF4-FFF2-40B4-BE49-F238E27FC236}">
                <a16:creationId xmlns:a16="http://schemas.microsoft.com/office/drawing/2014/main" id="{59A05731-9770-4BEA-B630-67ADD3552313}"/>
              </a:ext>
            </a:extLst>
          </p:cNvPr>
          <p:cNvPicPr>
            <a:picLocks noChangeAspect="1"/>
          </p:cNvPicPr>
          <p:nvPr/>
        </p:nvPicPr>
        <p:blipFill>
          <a:blip r:embed="rId6"/>
          <a:stretch>
            <a:fillRect/>
          </a:stretch>
        </p:blipFill>
        <p:spPr>
          <a:xfrm>
            <a:off x="9713007" y="1888673"/>
            <a:ext cx="1996646" cy="2401292"/>
          </a:xfrm>
          <a:prstGeom prst="rect">
            <a:avLst/>
          </a:prstGeom>
        </p:spPr>
      </p:pic>
      <p:graphicFrame>
        <p:nvGraphicFramePr>
          <p:cNvPr id="17" name="Object 16">
            <a:extLst>
              <a:ext uri="{FF2B5EF4-FFF2-40B4-BE49-F238E27FC236}">
                <a16:creationId xmlns:a16="http://schemas.microsoft.com/office/drawing/2014/main" id="{A03A327C-F688-497D-831F-DBCB028100CA}"/>
              </a:ext>
            </a:extLst>
          </p:cNvPr>
          <p:cNvGraphicFramePr>
            <a:graphicFrameLocks noChangeAspect="1"/>
          </p:cNvGraphicFramePr>
          <p:nvPr>
            <p:extLst>
              <p:ext uri="{D42A27DB-BD31-4B8C-83A1-F6EECF244321}">
                <p14:modId xmlns:p14="http://schemas.microsoft.com/office/powerpoint/2010/main" val="2208111514"/>
              </p:ext>
            </p:extLst>
          </p:nvPr>
        </p:nvGraphicFramePr>
        <p:xfrm>
          <a:off x="3162684" y="2147436"/>
          <a:ext cx="3387639" cy="1853614"/>
        </p:xfrm>
        <a:graphic>
          <a:graphicData uri="http://schemas.openxmlformats.org/presentationml/2006/ole">
            <mc:AlternateContent xmlns:mc="http://schemas.openxmlformats.org/markup-compatibility/2006">
              <mc:Choice xmlns:v="urn:schemas-microsoft-com:vml" Requires="v">
                <p:oleObj spid="_x0000_s3078" name="Bitmap Image" r:id="rId7" imgW="5668166" imgH="3095238" progId="Paint.Picture">
                  <p:embed/>
                </p:oleObj>
              </mc:Choice>
              <mc:Fallback>
                <p:oleObj name="Bitmap Image" r:id="rId7" imgW="5668166" imgH="3095238" progId="Paint.Picture">
                  <p:embed/>
                  <p:pic>
                    <p:nvPicPr>
                      <p:cNvPr id="12" name="Object 11">
                        <a:extLst>
                          <a:ext uri="{FF2B5EF4-FFF2-40B4-BE49-F238E27FC236}">
                            <a16:creationId xmlns:a16="http://schemas.microsoft.com/office/drawing/2014/main" id="{EB72C2F1-B301-4B57-91C5-0B855A289E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2684" y="2147436"/>
                        <a:ext cx="3387639" cy="1853614"/>
                      </a:xfrm>
                      <a:prstGeom prst="rect">
                        <a:avLst/>
                      </a:prstGeom>
                      <a:noFill/>
                    </p:spPr>
                  </p:pic>
                </p:oleObj>
              </mc:Fallback>
            </mc:AlternateContent>
          </a:graphicData>
        </a:graphic>
      </p:graphicFrame>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127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4899-72D9-41EB-B41E-F3380DDEF75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6CE193-8015-4E95-809C-D0A74388958A}"/>
              </a:ext>
            </a:extLst>
          </p:cNvPr>
          <p:cNvPicPr>
            <a:picLocks noGrp="1" noChangeAspect="1"/>
          </p:cNvPicPr>
          <p:nvPr>
            <p:ph idx="1"/>
          </p:nvPr>
        </p:nvPicPr>
        <p:blipFill>
          <a:blip r:embed="rId2"/>
          <a:stretch>
            <a:fillRect/>
          </a:stretch>
        </p:blipFill>
        <p:spPr>
          <a:xfrm>
            <a:off x="838200" y="647817"/>
            <a:ext cx="10515600" cy="2781183"/>
          </a:xfrm>
        </p:spPr>
      </p:pic>
      <p:pic>
        <p:nvPicPr>
          <p:cNvPr id="9" name="Picture 8">
            <a:extLst>
              <a:ext uri="{FF2B5EF4-FFF2-40B4-BE49-F238E27FC236}">
                <a16:creationId xmlns:a16="http://schemas.microsoft.com/office/drawing/2014/main" id="{2F0696E5-9388-4A9E-BDAA-03E3F1A09ED7}"/>
              </a:ext>
            </a:extLst>
          </p:cNvPr>
          <p:cNvPicPr>
            <a:picLocks noChangeAspect="1"/>
          </p:cNvPicPr>
          <p:nvPr/>
        </p:nvPicPr>
        <p:blipFill>
          <a:blip r:embed="rId3"/>
          <a:stretch>
            <a:fillRect/>
          </a:stretch>
        </p:blipFill>
        <p:spPr>
          <a:xfrm>
            <a:off x="4640367" y="3711692"/>
            <a:ext cx="5657315" cy="2307736"/>
          </a:xfrm>
          <a:prstGeom prst="rect">
            <a:avLst/>
          </a:prstGeom>
        </p:spPr>
      </p:pic>
      <p:pic>
        <p:nvPicPr>
          <p:cNvPr id="13" name="Picture 12">
            <a:extLst>
              <a:ext uri="{FF2B5EF4-FFF2-40B4-BE49-F238E27FC236}">
                <a16:creationId xmlns:a16="http://schemas.microsoft.com/office/drawing/2014/main" id="{0EA8958A-0CC1-4D0A-A7B5-D5EE0C9F50A0}"/>
              </a:ext>
            </a:extLst>
          </p:cNvPr>
          <p:cNvPicPr>
            <a:picLocks noChangeAspect="1"/>
          </p:cNvPicPr>
          <p:nvPr/>
        </p:nvPicPr>
        <p:blipFill>
          <a:blip r:embed="rId4"/>
          <a:stretch>
            <a:fillRect/>
          </a:stretch>
        </p:blipFill>
        <p:spPr>
          <a:xfrm>
            <a:off x="1667142" y="3711692"/>
            <a:ext cx="2973225" cy="23080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7329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488B4-2030-48D4-AEFE-25CA357EEDEA}"/>
              </a:ext>
            </a:extLst>
          </p:cNvPr>
          <p:cNvSpPr>
            <a:spLocks noGrp="1"/>
          </p:cNvSpPr>
          <p:nvPr>
            <p:ph type="title"/>
          </p:nvPr>
        </p:nvSpPr>
        <p:spPr>
          <a:xfrm>
            <a:off x="718558" y="1957460"/>
            <a:ext cx="7092297" cy="1325563"/>
          </a:xfrm>
        </p:spPr>
        <p:txBody>
          <a:bodyPr>
            <a:normAutofit/>
          </a:bodyPr>
          <a:lstStyle/>
          <a:p>
            <a:r>
              <a:rPr lang="en-US" sz="3200" b="1" dirty="0">
                <a:latin typeface="SVN-Gilroy" panose="00000500000000000000" pitchFamily="50" charset="0"/>
              </a:rPr>
              <a:t>I. </a:t>
            </a:r>
            <a:r>
              <a:rPr lang="en-US" sz="3200" b="1" dirty="0" err="1">
                <a:latin typeface="SVN-Gilroy" panose="00000500000000000000" pitchFamily="50" charset="0"/>
              </a:rPr>
              <a:t>Khảo</a:t>
            </a:r>
            <a:r>
              <a:rPr lang="en-US" sz="3200" b="1" dirty="0">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sát</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chọn</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thiết</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bị</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phù</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hợp</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với</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nhu</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cầu</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khách</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hàng</a:t>
            </a:r>
            <a:endParaRPr lang="en-US" sz="3200" b="1" dirty="0">
              <a:latin typeface="SVN-Gilroy" panose="00000500000000000000" pitchFamily="50" charset="0"/>
            </a:endParaRPr>
          </a:p>
        </p:txBody>
      </p:sp>
      <p:sp>
        <p:nvSpPr>
          <p:cNvPr id="3" name="Content Placeholder 2">
            <a:extLst>
              <a:ext uri="{FF2B5EF4-FFF2-40B4-BE49-F238E27FC236}">
                <a16:creationId xmlns:a16="http://schemas.microsoft.com/office/drawing/2014/main" id="{EB380D75-4252-4192-AEAF-4FFE9F843554}"/>
              </a:ext>
            </a:extLst>
          </p:cNvPr>
          <p:cNvSpPr>
            <a:spLocks noGrp="1"/>
          </p:cNvSpPr>
          <p:nvPr>
            <p:ph idx="1"/>
          </p:nvPr>
        </p:nvSpPr>
        <p:spPr>
          <a:xfrm>
            <a:off x="718558" y="3778321"/>
            <a:ext cx="10515600" cy="4351338"/>
          </a:xfrm>
        </p:spPr>
        <p:txBody>
          <a:bodyPr/>
          <a:lstStyle/>
          <a:p>
            <a:pPr marL="0" indent="0">
              <a:buNone/>
            </a:pPr>
            <a:r>
              <a:rPr lang="en-US" dirty="0">
                <a:latin typeface="SVN-Gilroy" panose="00000500000000000000" pitchFamily="50" charset="0"/>
              </a:rPr>
              <a:t>_ </a:t>
            </a:r>
            <a:r>
              <a:rPr lang="en-US" dirty="0" err="1">
                <a:latin typeface="SVN-Gilroy" panose="00000500000000000000" pitchFamily="50" charset="0"/>
              </a:rPr>
              <a:t>Tùy</a:t>
            </a:r>
            <a:r>
              <a:rPr lang="en-US" dirty="0">
                <a:latin typeface="SVN-Gilroy" panose="00000500000000000000" pitchFamily="50" charset="0"/>
              </a:rPr>
              <a:t> </a:t>
            </a:r>
            <a:r>
              <a:rPr lang="en-US" dirty="0" err="1">
                <a:latin typeface="SVN-Gilroy" panose="00000500000000000000" pitchFamily="50" charset="0"/>
              </a:rPr>
              <a:t>vào</a:t>
            </a:r>
            <a:r>
              <a:rPr lang="en-US" dirty="0">
                <a:latin typeface="SVN-Gilroy" panose="00000500000000000000" pitchFamily="50" charset="0"/>
              </a:rPr>
              <a:t> </a:t>
            </a:r>
            <a:r>
              <a:rPr lang="en-US" dirty="0" err="1">
                <a:latin typeface="SVN-Gilroy" panose="00000500000000000000" pitchFamily="50" charset="0"/>
              </a:rPr>
              <a:t>nhu</a:t>
            </a:r>
            <a:r>
              <a:rPr lang="en-US" dirty="0">
                <a:latin typeface="SVN-Gilroy" panose="00000500000000000000" pitchFamily="50" charset="0"/>
              </a:rPr>
              <a:t> </a:t>
            </a:r>
            <a:r>
              <a:rPr lang="en-US" dirty="0" err="1">
                <a:latin typeface="SVN-Gilroy" panose="00000500000000000000" pitchFamily="50" charset="0"/>
              </a:rPr>
              <a:t>cầu</a:t>
            </a:r>
            <a:r>
              <a:rPr lang="en-US" dirty="0">
                <a:latin typeface="SVN-Gilroy" panose="00000500000000000000" pitchFamily="50" charset="0"/>
              </a:rPr>
              <a:t> </a:t>
            </a:r>
            <a:r>
              <a:rPr lang="en-US" dirty="0" err="1">
                <a:latin typeface="SVN-Gilroy" panose="00000500000000000000" pitchFamily="50" charset="0"/>
              </a:rPr>
              <a:t>và</a:t>
            </a:r>
            <a:r>
              <a:rPr lang="en-US" dirty="0">
                <a:latin typeface="SVN-Gilroy" panose="00000500000000000000" pitchFamily="50" charset="0"/>
              </a:rPr>
              <a:t> </a:t>
            </a:r>
            <a:r>
              <a:rPr lang="en-US" dirty="0" err="1">
                <a:latin typeface="SVN-Gilroy" panose="00000500000000000000" pitchFamily="50" charset="0"/>
              </a:rPr>
              <a:t>sở</a:t>
            </a:r>
            <a:r>
              <a:rPr lang="en-US" dirty="0">
                <a:latin typeface="SVN-Gilroy" panose="00000500000000000000" pitchFamily="50" charset="0"/>
              </a:rPr>
              <a:t> </a:t>
            </a:r>
            <a:r>
              <a:rPr lang="en-US" dirty="0" err="1">
                <a:latin typeface="SVN-Gilroy" panose="00000500000000000000" pitchFamily="50" charset="0"/>
              </a:rPr>
              <a:t>thích</a:t>
            </a:r>
            <a:r>
              <a:rPr lang="en-US" dirty="0">
                <a:latin typeface="SVN-Gilroy" panose="00000500000000000000" pitchFamily="50" charset="0"/>
              </a:rPr>
              <a:t> </a:t>
            </a:r>
            <a:r>
              <a:rPr lang="en-US" dirty="0" err="1">
                <a:latin typeface="SVN-Gilroy" panose="00000500000000000000" pitchFamily="50" charset="0"/>
              </a:rPr>
              <a:t>của</a:t>
            </a:r>
            <a:r>
              <a:rPr lang="en-US" dirty="0">
                <a:latin typeface="SVN-Gilroy" panose="00000500000000000000" pitchFamily="50" charset="0"/>
              </a:rPr>
              <a:t> </a:t>
            </a:r>
            <a:r>
              <a:rPr lang="en-US" dirty="0" err="1">
                <a:latin typeface="SVN-Gilroy" panose="00000500000000000000" pitchFamily="50" charset="0"/>
              </a:rPr>
              <a:t>từng</a:t>
            </a:r>
            <a:r>
              <a:rPr lang="en-US" dirty="0">
                <a:latin typeface="SVN-Gilroy" panose="00000500000000000000" pitchFamily="50" charset="0"/>
              </a:rPr>
              <a:t> </a:t>
            </a:r>
            <a:r>
              <a:rPr lang="en-US" dirty="0" err="1">
                <a:latin typeface="SVN-Gilroy" panose="00000500000000000000" pitchFamily="50" charset="0"/>
              </a:rPr>
              <a:t>khách</a:t>
            </a:r>
            <a:r>
              <a:rPr lang="en-US" dirty="0">
                <a:latin typeface="SVN-Gilroy" panose="00000500000000000000" pitchFamily="50" charset="0"/>
              </a:rPr>
              <a:t> </a:t>
            </a:r>
            <a:r>
              <a:rPr lang="en-US" dirty="0" err="1">
                <a:latin typeface="SVN-Gilroy" panose="00000500000000000000" pitchFamily="50" charset="0"/>
              </a:rPr>
              <a:t>hàng</a:t>
            </a:r>
            <a:r>
              <a:rPr lang="en-US" dirty="0">
                <a:latin typeface="SVN-Gilroy" panose="00000500000000000000" pitchFamily="50" charset="0"/>
              </a:rPr>
              <a:t> </a:t>
            </a:r>
            <a:r>
              <a:rPr lang="en-US" dirty="0" err="1">
                <a:latin typeface="SVN-Gilroy" panose="00000500000000000000" pitchFamily="50" charset="0"/>
              </a:rPr>
              <a:t>chúng</a:t>
            </a:r>
            <a:r>
              <a:rPr lang="en-US" dirty="0">
                <a:latin typeface="SVN-Gilroy" panose="00000500000000000000" pitchFamily="50" charset="0"/>
              </a:rPr>
              <a:t> ta </a:t>
            </a:r>
            <a:r>
              <a:rPr lang="en-US" dirty="0" err="1">
                <a:latin typeface="SVN-Gilroy" panose="00000500000000000000" pitchFamily="50" charset="0"/>
              </a:rPr>
              <a:t>sẽ</a:t>
            </a:r>
            <a:r>
              <a:rPr lang="en-US" dirty="0">
                <a:latin typeface="SVN-Gilroy" panose="00000500000000000000" pitchFamily="50" charset="0"/>
              </a:rPr>
              <a:t> </a:t>
            </a:r>
            <a:r>
              <a:rPr lang="en-US" dirty="0" err="1">
                <a:latin typeface="SVN-Gilroy" panose="00000500000000000000" pitchFamily="50" charset="0"/>
              </a:rPr>
              <a:t>tư</a:t>
            </a:r>
            <a:r>
              <a:rPr lang="en-US" dirty="0">
                <a:latin typeface="SVN-Gilroy" panose="00000500000000000000" pitchFamily="50" charset="0"/>
              </a:rPr>
              <a:t> </a:t>
            </a:r>
            <a:r>
              <a:rPr lang="en-US" dirty="0" err="1">
                <a:latin typeface="SVN-Gilroy" panose="00000500000000000000" pitchFamily="50" charset="0"/>
              </a:rPr>
              <a:t>vấn</a:t>
            </a:r>
            <a:r>
              <a:rPr lang="en-US" dirty="0">
                <a:latin typeface="SVN-Gilroy" panose="00000500000000000000" pitchFamily="50" charset="0"/>
              </a:rPr>
              <a:t> </a:t>
            </a:r>
            <a:r>
              <a:rPr lang="en-US" dirty="0" err="1">
                <a:latin typeface="SVN-Gilroy" panose="00000500000000000000" pitchFamily="50" charset="0"/>
              </a:rPr>
              <a:t>các</a:t>
            </a:r>
            <a:r>
              <a:rPr lang="en-US" dirty="0">
                <a:latin typeface="SVN-Gilroy" panose="00000500000000000000" pitchFamily="50" charset="0"/>
              </a:rPr>
              <a:t> </a:t>
            </a:r>
            <a:r>
              <a:rPr lang="en-US" dirty="0" err="1">
                <a:latin typeface="SVN-Gilroy" panose="00000500000000000000" pitchFamily="50" charset="0"/>
              </a:rPr>
              <a:t>gói</a:t>
            </a:r>
            <a:r>
              <a:rPr lang="en-US" dirty="0">
                <a:latin typeface="SVN-Gilroy" panose="00000500000000000000" pitchFamily="50" charset="0"/>
              </a:rPr>
              <a:t> </a:t>
            </a:r>
            <a:r>
              <a:rPr lang="en-US" dirty="0" err="1">
                <a:latin typeface="SVN-Gilroy" panose="00000500000000000000" pitchFamily="50" charset="0"/>
              </a:rPr>
              <a:t>giải</a:t>
            </a:r>
            <a:r>
              <a:rPr lang="en-US" dirty="0">
                <a:latin typeface="SVN-Gilroy" panose="00000500000000000000" pitchFamily="50" charset="0"/>
              </a:rPr>
              <a:t> </a:t>
            </a:r>
            <a:r>
              <a:rPr lang="en-US" dirty="0" err="1">
                <a:latin typeface="SVN-Gilroy" panose="00000500000000000000" pitchFamily="50" charset="0"/>
              </a:rPr>
              <a:t>pháp</a:t>
            </a:r>
            <a:r>
              <a:rPr lang="en-US" dirty="0">
                <a:latin typeface="SVN-Gilroy" panose="00000500000000000000" pitchFamily="50" charset="0"/>
              </a:rPr>
              <a:t> </a:t>
            </a:r>
            <a:r>
              <a:rPr lang="en-US" dirty="0" err="1">
                <a:latin typeface="SVN-Gilroy" panose="00000500000000000000" pitchFamily="50" charset="0"/>
              </a:rPr>
              <a:t>và</a:t>
            </a:r>
            <a:r>
              <a:rPr lang="en-US" dirty="0">
                <a:latin typeface="SVN-Gilroy" panose="00000500000000000000" pitchFamily="50" charset="0"/>
              </a:rPr>
              <a:t> </a:t>
            </a:r>
            <a:r>
              <a:rPr lang="en-US" dirty="0" err="1">
                <a:latin typeface="SVN-Gilroy" panose="00000500000000000000" pitchFamily="50" charset="0"/>
              </a:rPr>
              <a:t>thiết</a:t>
            </a:r>
            <a:r>
              <a:rPr lang="en-US" dirty="0">
                <a:latin typeface="SVN-Gilroy" panose="00000500000000000000" pitchFamily="50" charset="0"/>
              </a:rPr>
              <a:t> </a:t>
            </a:r>
            <a:r>
              <a:rPr lang="en-US" dirty="0" err="1">
                <a:latin typeface="SVN-Gilroy" panose="00000500000000000000" pitchFamily="50" charset="0"/>
              </a:rPr>
              <a:t>bị</a:t>
            </a:r>
            <a:r>
              <a:rPr lang="en-US" dirty="0">
                <a:latin typeface="SVN-Gilroy" panose="00000500000000000000" pitchFamily="50" charset="0"/>
              </a:rPr>
              <a:t> </a:t>
            </a:r>
            <a:r>
              <a:rPr lang="en-US" dirty="0" err="1">
                <a:latin typeface="SVN-Gilroy" panose="00000500000000000000" pitchFamily="50" charset="0"/>
              </a:rPr>
              <a:t>phù</a:t>
            </a:r>
            <a:r>
              <a:rPr lang="en-US" dirty="0">
                <a:latin typeface="SVN-Gilroy" panose="00000500000000000000" pitchFamily="50" charset="0"/>
              </a:rPr>
              <a:t> </a:t>
            </a:r>
            <a:r>
              <a:rPr lang="en-US" dirty="0" err="1">
                <a:latin typeface="SVN-Gilroy" panose="00000500000000000000" pitchFamily="50" charset="0"/>
              </a:rPr>
              <a:t>hợp</a:t>
            </a:r>
            <a:r>
              <a:rPr lang="en-US" dirty="0">
                <a:latin typeface="SVN-Gilroy" panose="00000500000000000000" pitchFamily="50" charset="0"/>
              </a:rPr>
              <a:t> </a:t>
            </a:r>
            <a:r>
              <a:rPr lang="en-US" dirty="0" err="1">
                <a:latin typeface="SVN-Gilroy" panose="00000500000000000000" pitchFamily="50" charset="0"/>
              </a:rPr>
              <a:t>nhằm</a:t>
            </a:r>
            <a:r>
              <a:rPr lang="en-US" dirty="0">
                <a:latin typeface="SVN-Gilroy" panose="00000500000000000000" pitchFamily="50" charset="0"/>
              </a:rPr>
              <a:t> </a:t>
            </a:r>
            <a:r>
              <a:rPr lang="en-US" dirty="0" err="1">
                <a:latin typeface="SVN-Gilroy" panose="00000500000000000000" pitchFamily="50" charset="0"/>
              </a:rPr>
              <a:t>đáp</a:t>
            </a:r>
            <a:r>
              <a:rPr lang="en-US" dirty="0">
                <a:latin typeface="SVN-Gilroy" panose="00000500000000000000" pitchFamily="50" charset="0"/>
              </a:rPr>
              <a:t> </a:t>
            </a:r>
            <a:r>
              <a:rPr lang="en-US" dirty="0" err="1">
                <a:latin typeface="SVN-Gilroy" panose="00000500000000000000" pitchFamily="50" charset="0"/>
              </a:rPr>
              <a:t>ứng</a:t>
            </a:r>
            <a:r>
              <a:rPr lang="en-US" dirty="0">
                <a:latin typeface="SVN-Gilroy" panose="00000500000000000000" pitchFamily="50" charset="0"/>
              </a:rPr>
              <a:t> </a:t>
            </a:r>
            <a:r>
              <a:rPr lang="en-US" dirty="0" err="1">
                <a:latin typeface="SVN-Gilroy" panose="00000500000000000000" pitchFamily="50" charset="0"/>
              </a:rPr>
              <a:t>đầy</a:t>
            </a:r>
            <a:r>
              <a:rPr lang="en-US" dirty="0">
                <a:latin typeface="SVN-Gilroy" panose="00000500000000000000" pitchFamily="50" charset="0"/>
              </a:rPr>
              <a:t> </a:t>
            </a:r>
            <a:r>
              <a:rPr lang="en-US" dirty="0" err="1">
                <a:latin typeface="SVN-Gilroy" panose="00000500000000000000" pitchFamily="50" charset="0"/>
              </a:rPr>
              <a:t>đủ</a:t>
            </a:r>
            <a:r>
              <a:rPr lang="en-US" dirty="0">
                <a:latin typeface="SVN-Gilroy" panose="00000500000000000000" pitchFamily="50" charset="0"/>
              </a:rPr>
              <a:t> </a:t>
            </a:r>
            <a:r>
              <a:rPr lang="en-US" dirty="0" err="1">
                <a:latin typeface="SVN-Gilroy" panose="00000500000000000000" pitchFamily="50" charset="0"/>
              </a:rPr>
              <a:t>các</a:t>
            </a:r>
            <a:r>
              <a:rPr lang="en-US" dirty="0">
                <a:latin typeface="SVN-Gilroy" panose="00000500000000000000" pitchFamily="50" charset="0"/>
              </a:rPr>
              <a:t> </a:t>
            </a:r>
            <a:r>
              <a:rPr lang="en-US" dirty="0" err="1">
                <a:latin typeface="SVN-Gilroy" panose="00000500000000000000" pitchFamily="50" charset="0"/>
              </a:rPr>
              <a:t>nhu</a:t>
            </a:r>
            <a:r>
              <a:rPr lang="en-US" dirty="0">
                <a:latin typeface="SVN-Gilroy" panose="00000500000000000000" pitchFamily="50" charset="0"/>
              </a:rPr>
              <a:t> </a:t>
            </a:r>
            <a:r>
              <a:rPr lang="en-US" dirty="0" err="1">
                <a:latin typeface="SVN-Gilroy" panose="00000500000000000000" pitchFamily="50" charset="0"/>
              </a:rPr>
              <a:t>cầu</a:t>
            </a:r>
            <a:r>
              <a:rPr lang="en-US" dirty="0">
                <a:latin typeface="SVN-Gilroy" panose="00000500000000000000" pitchFamily="50" charset="0"/>
              </a:rPr>
              <a:t> </a:t>
            </a:r>
            <a:r>
              <a:rPr lang="en-US" dirty="0" err="1">
                <a:latin typeface="SVN-Gilroy" panose="00000500000000000000" pitchFamily="50" charset="0"/>
              </a:rPr>
              <a:t>và</a:t>
            </a:r>
            <a:r>
              <a:rPr lang="en-US" dirty="0">
                <a:latin typeface="SVN-Gilroy" panose="00000500000000000000" pitchFamily="50" charset="0"/>
              </a:rPr>
              <a:t> </a:t>
            </a:r>
            <a:r>
              <a:rPr lang="en-US" dirty="0" err="1">
                <a:latin typeface="SVN-Gilroy" panose="00000500000000000000" pitchFamily="50" charset="0"/>
              </a:rPr>
              <a:t>mong</a:t>
            </a:r>
            <a:r>
              <a:rPr lang="en-US" dirty="0">
                <a:latin typeface="SVN-Gilroy" panose="00000500000000000000" pitchFamily="50" charset="0"/>
              </a:rPr>
              <a:t> </a:t>
            </a:r>
            <a:r>
              <a:rPr lang="en-US" dirty="0" err="1">
                <a:latin typeface="SVN-Gilroy" panose="00000500000000000000" pitchFamily="50" charset="0"/>
              </a:rPr>
              <a:t>muốn</a:t>
            </a:r>
            <a:r>
              <a:rPr lang="en-US" dirty="0">
                <a:latin typeface="SVN-Gilroy" panose="00000500000000000000" pitchFamily="50" charset="0"/>
              </a:rPr>
              <a:t> </a:t>
            </a:r>
            <a:r>
              <a:rPr lang="en-US" dirty="0" err="1">
                <a:latin typeface="SVN-Gilroy" panose="00000500000000000000" pitchFamily="50" charset="0"/>
              </a:rPr>
              <a:t>của</a:t>
            </a:r>
            <a:r>
              <a:rPr lang="en-US" dirty="0">
                <a:latin typeface="SVN-Gilroy" panose="00000500000000000000" pitchFamily="50" charset="0"/>
              </a:rPr>
              <a:t> </a:t>
            </a:r>
            <a:r>
              <a:rPr lang="en-US" dirty="0" err="1">
                <a:latin typeface="SVN-Gilroy" panose="00000500000000000000" pitchFamily="50" charset="0"/>
              </a:rPr>
              <a:t>khách</a:t>
            </a:r>
            <a:r>
              <a:rPr lang="en-US" dirty="0">
                <a:latin typeface="SVN-Gilroy" panose="00000500000000000000" pitchFamily="50" charset="0"/>
              </a:rPr>
              <a:t> </a:t>
            </a:r>
            <a:r>
              <a:rPr lang="en-US" dirty="0" err="1">
                <a:latin typeface="SVN-Gilroy" panose="00000500000000000000" pitchFamily="50" charset="0"/>
              </a:rPr>
              <a:t>hàng</a:t>
            </a:r>
            <a:r>
              <a:rPr lang="en-US" dirty="0">
                <a:latin typeface="SVN-Gilroy" panose="00000500000000000000" pitchFamily="50" charset="0"/>
              </a:rPr>
              <a:t>.</a:t>
            </a:r>
          </a:p>
          <a:p>
            <a:pPr marL="0" indent="0">
              <a:buNone/>
            </a:pPr>
            <a:r>
              <a:rPr lang="en-US" dirty="0">
                <a:latin typeface="SVN-Gilroy" panose="00000500000000000000" pitchFamily="50" charset="0"/>
              </a:rPr>
              <a:t>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983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4EB21-6124-468A-BAE4-ECD2BC7FD9FF}"/>
              </a:ext>
            </a:extLst>
          </p:cNvPr>
          <p:cNvSpPr>
            <a:spLocks noGrp="1"/>
          </p:cNvSpPr>
          <p:nvPr>
            <p:ph type="title"/>
          </p:nvPr>
        </p:nvSpPr>
        <p:spPr>
          <a:xfrm>
            <a:off x="400505" y="758232"/>
            <a:ext cx="10515600" cy="1325563"/>
          </a:xfrm>
        </p:spPr>
        <p:txBody>
          <a:bodyPr>
            <a:normAutofit/>
          </a:bodyPr>
          <a:lstStyle/>
          <a:p>
            <a:pPr algn="ctr"/>
            <a:r>
              <a:rPr lang="en-US" sz="4000" b="1" dirty="0" err="1">
                <a:latin typeface="SVN-Gilroy" panose="00000500000000000000" pitchFamily="50" charset="0"/>
              </a:rPr>
              <a:t>Một</a:t>
            </a:r>
            <a:r>
              <a:rPr lang="en-US" sz="4000" b="1" dirty="0">
                <a:latin typeface="SVN-Gilroy" panose="00000500000000000000" pitchFamily="50" charset="0"/>
              </a:rPr>
              <a:t> </a:t>
            </a:r>
            <a:r>
              <a:rPr lang="en-US" sz="4000" b="1" dirty="0" err="1">
                <a:latin typeface="SVN-Gilroy" panose="00000500000000000000" pitchFamily="50" charset="0"/>
              </a:rPr>
              <a:t>số</a:t>
            </a:r>
            <a:r>
              <a:rPr lang="en-US" sz="4000" b="1" dirty="0">
                <a:latin typeface="SVN-Gilroy" panose="00000500000000000000" pitchFamily="50" charset="0"/>
              </a:rPr>
              <a:t> </a:t>
            </a:r>
            <a:r>
              <a:rPr lang="en-US" sz="4000" b="1" dirty="0" err="1">
                <a:latin typeface="SVN-Gilroy" panose="00000500000000000000" pitchFamily="50" charset="0"/>
              </a:rPr>
              <a:t>mạch</a:t>
            </a:r>
            <a:r>
              <a:rPr lang="en-US" sz="4000" b="1" dirty="0">
                <a:latin typeface="SVN-Gilroy" panose="00000500000000000000" pitchFamily="50" charset="0"/>
              </a:rPr>
              <a:t> </a:t>
            </a:r>
            <a:r>
              <a:rPr lang="en-US" sz="4000" b="1" dirty="0" err="1">
                <a:latin typeface="SVN-Gilroy" panose="00000500000000000000" pitchFamily="50" charset="0"/>
              </a:rPr>
              <a:t>đèn</a:t>
            </a:r>
            <a:r>
              <a:rPr lang="en-US" sz="4000" b="1" dirty="0">
                <a:latin typeface="SVN-Gilroy" panose="00000500000000000000" pitchFamily="50" charset="0"/>
              </a:rPr>
              <a:t> </a:t>
            </a:r>
            <a:r>
              <a:rPr lang="en-US" sz="4000" b="1" dirty="0" err="1">
                <a:latin typeface="SVN-Gilroy" panose="00000500000000000000" pitchFamily="50" charset="0"/>
              </a:rPr>
              <a:t>cơ</a:t>
            </a:r>
            <a:r>
              <a:rPr lang="en-US" sz="4000" b="1" dirty="0">
                <a:latin typeface="SVN-Gilroy" panose="00000500000000000000" pitchFamily="50" charset="0"/>
              </a:rPr>
              <a:t> </a:t>
            </a:r>
            <a:r>
              <a:rPr lang="en-US" sz="4000" b="1" dirty="0" err="1">
                <a:latin typeface="SVN-Gilroy" panose="00000500000000000000" pitchFamily="50" charset="0"/>
              </a:rPr>
              <a:t>bản</a:t>
            </a:r>
            <a:endParaRPr lang="en-US" sz="4000" b="1" dirty="0">
              <a:latin typeface="SVN-Gilroy" panose="00000500000000000000" pitchFamily="50" charset="0"/>
            </a:endParaRPr>
          </a:p>
        </p:txBody>
      </p:sp>
      <p:pic>
        <p:nvPicPr>
          <p:cNvPr id="5" name="Picture 4">
            <a:extLst>
              <a:ext uri="{FF2B5EF4-FFF2-40B4-BE49-F238E27FC236}">
                <a16:creationId xmlns:a16="http://schemas.microsoft.com/office/drawing/2014/main" id="{89C60702-E418-4427-8CDD-F68BADE4F807}"/>
              </a:ext>
            </a:extLst>
          </p:cNvPr>
          <p:cNvPicPr>
            <a:picLocks noChangeAspect="1"/>
          </p:cNvPicPr>
          <p:nvPr/>
        </p:nvPicPr>
        <p:blipFill>
          <a:blip r:embed="rId2"/>
          <a:stretch>
            <a:fillRect/>
          </a:stretch>
        </p:blipFill>
        <p:spPr>
          <a:xfrm>
            <a:off x="2" y="2343596"/>
            <a:ext cx="4889376" cy="3262445"/>
          </a:xfrm>
          <a:prstGeom prst="rect">
            <a:avLst/>
          </a:prstGeom>
        </p:spPr>
      </p:pic>
      <p:pic>
        <p:nvPicPr>
          <p:cNvPr id="7" name="Picture 6">
            <a:extLst>
              <a:ext uri="{FF2B5EF4-FFF2-40B4-BE49-F238E27FC236}">
                <a16:creationId xmlns:a16="http://schemas.microsoft.com/office/drawing/2014/main" id="{0D899121-8718-4085-92EF-DAACE8076C08}"/>
              </a:ext>
            </a:extLst>
          </p:cNvPr>
          <p:cNvPicPr>
            <a:picLocks noChangeAspect="1"/>
          </p:cNvPicPr>
          <p:nvPr/>
        </p:nvPicPr>
        <p:blipFill>
          <a:blip r:embed="rId3"/>
          <a:stretch>
            <a:fillRect/>
          </a:stretch>
        </p:blipFill>
        <p:spPr>
          <a:xfrm>
            <a:off x="4889378" y="2343596"/>
            <a:ext cx="4186944" cy="3342578"/>
          </a:xfrm>
          <a:prstGeom prst="rect">
            <a:avLst/>
          </a:prstGeom>
        </p:spPr>
      </p:pic>
      <p:pic>
        <p:nvPicPr>
          <p:cNvPr id="9" name="Picture 8">
            <a:extLst>
              <a:ext uri="{FF2B5EF4-FFF2-40B4-BE49-F238E27FC236}">
                <a16:creationId xmlns:a16="http://schemas.microsoft.com/office/drawing/2014/main" id="{F7637283-3F71-46C5-9C4A-5A0CE1CDF898}"/>
              </a:ext>
            </a:extLst>
          </p:cNvPr>
          <p:cNvPicPr>
            <a:picLocks noChangeAspect="1"/>
          </p:cNvPicPr>
          <p:nvPr/>
        </p:nvPicPr>
        <p:blipFill>
          <a:blip r:embed="rId4"/>
          <a:stretch>
            <a:fillRect/>
          </a:stretch>
        </p:blipFill>
        <p:spPr>
          <a:xfrm>
            <a:off x="9076322" y="2558205"/>
            <a:ext cx="3214841" cy="30478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7235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F393-B9A8-44B1-9757-8278DF44A01A}"/>
              </a:ext>
            </a:extLst>
          </p:cNvPr>
          <p:cNvSpPr>
            <a:spLocks noGrp="1"/>
          </p:cNvSpPr>
          <p:nvPr>
            <p:ph type="title"/>
          </p:nvPr>
        </p:nvSpPr>
        <p:spPr>
          <a:xfrm>
            <a:off x="1248399" y="664228"/>
            <a:ext cx="10515600" cy="1325563"/>
          </a:xfrm>
        </p:spPr>
        <p:txBody>
          <a:bodyPr>
            <a:normAutofit/>
          </a:bodyPr>
          <a:lstStyle/>
          <a:p>
            <a:pPr algn="ctr"/>
            <a:r>
              <a:rPr lang="en-US" sz="3600" b="1" dirty="0" err="1">
                <a:latin typeface="SVN-Gilroy" panose="00000500000000000000" pitchFamily="50" charset="0"/>
              </a:rPr>
              <a:t>Mạch</a:t>
            </a:r>
            <a:r>
              <a:rPr lang="en-US" sz="3600" b="1" dirty="0">
                <a:latin typeface="SVN-Gilroy" panose="00000500000000000000" pitchFamily="50" charset="0"/>
              </a:rPr>
              <a:t> </a:t>
            </a:r>
            <a:r>
              <a:rPr lang="en-US" sz="3600" b="1" dirty="0" err="1">
                <a:latin typeface="SVN-Gilroy" panose="00000500000000000000" pitchFamily="50" charset="0"/>
              </a:rPr>
              <a:t>đèn</a:t>
            </a:r>
            <a:r>
              <a:rPr lang="en-US" sz="3600" b="1" dirty="0">
                <a:latin typeface="SVN-Gilroy" panose="00000500000000000000" pitchFamily="50" charset="0"/>
              </a:rPr>
              <a:t> </a:t>
            </a:r>
            <a:r>
              <a:rPr lang="en-US" sz="3600" b="1" dirty="0" err="1">
                <a:latin typeface="SVN-Gilroy" panose="00000500000000000000" pitchFamily="50" charset="0"/>
              </a:rPr>
              <a:t>cầu</a:t>
            </a:r>
            <a:r>
              <a:rPr lang="en-US" sz="3600" b="1" dirty="0">
                <a:latin typeface="SVN-Gilroy" panose="00000500000000000000" pitchFamily="50" charset="0"/>
              </a:rPr>
              <a:t> thang, </a:t>
            </a:r>
            <a:r>
              <a:rPr lang="en-US" sz="3600" b="1" dirty="0" err="1">
                <a:latin typeface="SVN-Gilroy" panose="00000500000000000000" pitchFamily="50" charset="0"/>
              </a:rPr>
              <a:t>Mạch</a:t>
            </a:r>
            <a:r>
              <a:rPr lang="en-US" sz="3600" b="1" dirty="0">
                <a:latin typeface="SVN-Gilroy" panose="00000500000000000000" pitchFamily="50" charset="0"/>
              </a:rPr>
              <a:t> </a:t>
            </a:r>
            <a:r>
              <a:rPr lang="en-US" sz="3600" b="1" dirty="0" err="1">
                <a:latin typeface="SVN-Gilroy" panose="00000500000000000000" pitchFamily="50" charset="0"/>
              </a:rPr>
              <a:t>đèn</a:t>
            </a:r>
            <a:r>
              <a:rPr lang="en-US" sz="3600" b="1" dirty="0">
                <a:latin typeface="SVN-Gilroy" panose="00000500000000000000" pitchFamily="50" charset="0"/>
              </a:rPr>
              <a:t> 2 </a:t>
            </a:r>
            <a:r>
              <a:rPr lang="en-US" sz="3600" b="1" dirty="0" err="1">
                <a:latin typeface="SVN-Gilroy" panose="00000500000000000000" pitchFamily="50" charset="0"/>
              </a:rPr>
              <a:t>chiều</a:t>
            </a:r>
            <a:endParaRPr lang="en-US" sz="3600" b="1" dirty="0">
              <a:latin typeface="SVN-Gilroy" panose="00000500000000000000" pitchFamily="50" charset="0"/>
            </a:endParaRPr>
          </a:p>
        </p:txBody>
      </p:sp>
      <p:pic>
        <p:nvPicPr>
          <p:cNvPr id="4" name="Hình ảnh 2">
            <a:extLst>
              <a:ext uri="{FF2B5EF4-FFF2-40B4-BE49-F238E27FC236}">
                <a16:creationId xmlns:a16="http://schemas.microsoft.com/office/drawing/2014/main" id="{61B5CF47-DFDE-4EE4-9824-4A2BE4869D56}"/>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48399" y="2229073"/>
            <a:ext cx="5834007" cy="4165025"/>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0276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6EE353-CB27-4AAC-96D1-41027D0CA1E6}"/>
              </a:ext>
            </a:extLst>
          </p:cNvPr>
          <p:cNvPicPr>
            <a:picLocks noChangeAspect="1"/>
          </p:cNvPicPr>
          <p:nvPr/>
        </p:nvPicPr>
        <p:blipFill>
          <a:blip r:embed="rId2"/>
          <a:stretch>
            <a:fillRect/>
          </a:stretch>
        </p:blipFill>
        <p:spPr>
          <a:xfrm>
            <a:off x="4538509" y="1949346"/>
            <a:ext cx="4638907" cy="2397512"/>
          </a:xfrm>
          <a:prstGeom prst="rect">
            <a:avLst/>
          </a:prstGeom>
        </p:spPr>
      </p:pic>
      <p:pic>
        <p:nvPicPr>
          <p:cNvPr id="10" name="Picture 9">
            <a:extLst>
              <a:ext uri="{FF2B5EF4-FFF2-40B4-BE49-F238E27FC236}">
                <a16:creationId xmlns:a16="http://schemas.microsoft.com/office/drawing/2014/main" id="{23412BD8-7C7E-43EA-A8DE-49F81DBF8D87}"/>
              </a:ext>
            </a:extLst>
          </p:cNvPr>
          <p:cNvPicPr>
            <a:picLocks noChangeAspect="1"/>
          </p:cNvPicPr>
          <p:nvPr/>
        </p:nvPicPr>
        <p:blipFill>
          <a:blip r:embed="rId3"/>
          <a:stretch>
            <a:fillRect/>
          </a:stretch>
        </p:blipFill>
        <p:spPr>
          <a:xfrm>
            <a:off x="4538509" y="4346858"/>
            <a:ext cx="2469042" cy="2324576"/>
          </a:xfrm>
          <a:prstGeom prst="rect">
            <a:avLst/>
          </a:prstGeom>
        </p:spPr>
      </p:pic>
      <p:sp>
        <p:nvSpPr>
          <p:cNvPr id="19" name="Content Placeholder 18">
            <a:extLst>
              <a:ext uri="{FF2B5EF4-FFF2-40B4-BE49-F238E27FC236}">
                <a16:creationId xmlns:a16="http://schemas.microsoft.com/office/drawing/2014/main" id="{689A6B20-6955-4C79-A03B-EC13D7C83D0B}"/>
              </a:ext>
            </a:extLst>
          </p:cNvPr>
          <p:cNvSpPr>
            <a:spLocks noGrp="1"/>
          </p:cNvSpPr>
          <p:nvPr>
            <p:ph idx="1"/>
          </p:nvPr>
        </p:nvSpPr>
        <p:spPr>
          <a:xfrm>
            <a:off x="430332" y="1033358"/>
            <a:ext cx="10515600" cy="1097037"/>
          </a:xfrm>
        </p:spPr>
        <p:txBody>
          <a:bodyPr>
            <a:normAutofit/>
          </a:bodyPr>
          <a:lstStyle/>
          <a:p>
            <a:pPr marL="0" indent="0" algn="ctr">
              <a:buNone/>
            </a:pPr>
            <a:r>
              <a:rPr lang="en-US" sz="3600" b="1" dirty="0">
                <a:latin typeface="SVN-Gilroy" panose="00000500000000000000" pitchFamily="50" charset="0"/>
              </a:rPr>
              <a:t>CÔNG TẮC ÂM TƯỜNG ORVIBO</a:t>
            </a:r>
          </a:p>
        </p:txBody>
      </p:sp>
      <p:pic>
        <p:nvPicPr>
          <p:cNvPr id="21" name="Picture 20">
            <a:extLst>
              <a:ext uri="{FF2B5EF4-FFF2-40B4-BE49-F238E27FC236}">
                <a16:creationId xmlns:a16="http://schemas.microsoft.com/office/drawing/2014/main" id="{64A3DC4E-8D5C-4EFA-BBE0-8E372C99FB78}"/>
              </a:ext>
            </a:extLst>
          </p:cNvPr>
          <p:cNvPicPr>
            <a:picLocks noChangeAspect="1"/>
          </p:cNvPicPr>
          <p:nvPr/>
        </p:nvPicPr>
        <p:blipFill>
          <a:blip r:embed="rId4"/>
          <a:stretch>
            <a:fillRect/>
          </a:stretch>
        </p:blipFill>
        <p:spPr>
          <a:xfrm>
            <a:off x="585634" y="1949346"/>
            <a:ext cx="3952875" cy="4657725"/>
          </a:xfrm>
          <a:prstGeom prst="rect">
            <a:avLst/>
          </a:prstGeom>
        </p:spPr>
      </p:pic>
      <p:pic>
        <p:nvPicPr>
          <p:cNvPr id="3" name="Picture 2">
            <a:extLst>
              <a:ext uri="{FF2B5EF4-FFF2-40B4-BE49-F238E27FC236}">
                <a16:creationId xmlns:a16="http://schemas.microsoft.com/office/drawing/2014/main" id="{CAF25359-F7CF-4C79-830F-19EF5F678D05}"/>
              </a:ext>
            </a:extLst>
          </p:cNvPr>
          <p:cNvPicPr>
            <a:picLocks noChangeAspect="1"/>
          </p:cNvPicPr>
          <p:nvPr/>
        </p:nvPicPr>
        <p:blipFill>
          <a:blip r:embed="rId5"/>
          <a:stretch>
            <a:fillRect/>
          </a:stretch>
        </p:blipFill>
        <p:spPr>
          <a:xfrm>
            <a:off x="7007551" y="4278209"/>
            <a:ext cx="1833454" cy="2393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8095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6F2690-3752-4057-A608-3653302119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3942736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87589-D487-440F-9188-B13996A5A5CB}"/>
              </a:ext>
            </a:extLst>
          </p:cNvPr>
          <p:cNvSpPr>
            <a:spLocks noGrp="1"/>
          </p:cNvSpPr>
          <p:nvPr>
            <p:ph type="title"/>
          </p:nvPr>
        </p:nvSpPr>
        <p:spPr>
          <a:xfrm>
            <a:off x="2239614" y="681037"/>
            <a:ext cx="10515600" cy="1325563"/>
          </a:xfrm>
        </p:spPr>
        <p:txBody>
          <a:bodyPr>
            <a:normAutofit/>
          </a:bodyPr>
          <a:lstStyle/>
          <a:p>
            <a:r>
              <a:rPr lang="en-US" sz="3600" b="1" dirty="0" err="1">
                <a:latin typeface="SVN-Gilroy" panose="00000500000000000000" pitchFamily="50" charset="0"/>
              </a:rPr>
              <a:t>Một</a:t>
            </a:r>
            <a:r>
              <a:rPr lang="en-US" sz="3600" b="1" dirty="0">
                <a:latin typeface="SVN-Gilroy" panose="00000500000000000000" pitchFamily="50" charset="0"/>
              </a:rPr>
              <a:t> </a:t>
            </a:r>
            <a:r>
              <a:rPr lang="en-US" sz="3600" b="1" dirty="0" err="1">
                <a:latin typeface="SVN-Gilroy" panose="00000500000000000000" pitchFamily="50" charset="0"/>
              </a:rPr>
              <a:t>số</a:t>
            </a:r>
            <a:r>
              <a:rPr lang="en-US" sz="3600" b="1" dirty="0">
                <a:latin typeface="SVN-Gilroy" panose="00000500000000000000" pitchFamily="50" charset="0"/>
              </a:rPr>
              <a:t> </a:t>
            </a:r>
            <a:r>
              <a:rPr lang="en-US" sz="3600" b="1" dirty="0" err="1">
                <a:latin typeface="SVN-Gilroy" panose="00000500000000000000" pitchFamily="50" charset="0"/>
              </a:rPr>
              <a:t>lưu</a:t>
            </a:r>
            <a:r>
              <a:rPr lang="en-US" sz="3600" b="1" dirty="0">
                <a:latin typeface="SVN-Gilroy" panose="00000500000000000000" pitchFamily="50" charset="0"/>
              </a:rPr>
              <a:t> ý </a:t>
            </a:r>
            <a:r>
              <a:rPr lang="en-US" sz="3600" b="1" dirty="0" err="1">
                <a:latin typeface="SVN-Gilroy" panose="00000500000000000000" pitchFamily="50" charset="0"/>
              </a:rPr>
              <a:t>khi</a:t>
            </a:r>
            <a:r>
              <a:rPr lang="en-US" sz="3600" b="1" dirty="0">
                <a:latin typeface="SVN-Gilroy" panose="00000500000000000000" pitchFamily="50" charset="0"/>
              </a:rPr>
              <a:t> </a:t>
            </a:r>
            <a:r>
              <a:rPr lang="en-US" sz="3600" b="1" dirty="0" err="1">
                <a:latin typeface="SVN-Gilroy" panose="00000500000000000000" pitchFamily="50" charset="0"/>
              </a:rPr>
              <a:t>lắp</a:t>
            </a:r>
            <a:r>
              <a:rPr lang="en-US" sz="3600" b="1" dirty="0">
                <a:latin typeface="SVN-Gilroy" panose="00000500000000000000" pitchFamily="50" charset="0"/>
              </a:rPr>
              <a:t> </a:t>
            </a:r>
            <a:r>
              <a:rPr lang="en-US" sz="3600" b="1" dirty="0" err="1">
                <a:latin typeface="SVN-Gilroy" panose="00000500000000000000" pitchFamily="50" charset="0"/>
              </a:rPr>
              <a:t>đặt</a:t>
            </a:r>
            <a:r>
              <a:rPr lang="en-US" sz="3600" b="1" dirty="0">
                <a:latin typeface="SVN-Gilroy" panose="00000500000000000000" pitchFamily="50" charset="0"/>
              </a:rPr>
              <a:t> </a:t>
            </a:r>
            <a:r>
              <a:rPr lang="en-US" sz="3600" b="1" dirty="0" err="1">
                <a:latin typeface="SVN-Gilroy" panose="00000500000000000000" pitchFamily="50" charset="0"/>
              </a:rPr>
              <a:t>cảm</a:t>
            </a:r>
            <a:r>
              <a:rPr lang="en-US" sz="3600" b="1" dirty="0">
                <a:latin typeface="SVN-Gilroy" panose="00000500000000000000" pitchFamily="50" charset="0"/>
              </a:rPr>
              <a:t> </a:t>
            </a:r>
            <a:r>
              <a:rPr lang="en-US" sz="3600" b="1" dirty="0" err="1">
                <a:latin typeface="SVN-Gilroy" panose="00000500000000000000" pitchFamily="50" charset="0"/>
              </a:rPr>
              <a:t>biến</a:t>
            </a:r>
            <a:r>
              <a:rPr lang="en-US" sz="3600" b="1" dirty="0">
                <a:latin typeface="SVN-Gilroy" panose="00000500000000000000" pitchFamily="50" charset="0"/>
              </a:rPr>
              <a:t> </a:t>
            </a:r>
            <a:r>
              <a:rPr lang="en-US" sz="3600" b="1" dirty="0" err="1">
                <a:latin typeface="SVN-Gilroy" panose="00000500000000000000" pitchFamily="50" charset="0"/>
              </a:rPr>
              <a:t>Orvibo</a:t>
            </a:r>
            <a:endParaRPr lang="en-US" sz="3600" b="1" dirty="0">
              <a:latin typeface="SVN-Gilroy" panose="00000500000000000000" pitchFamily="50" charset="0"/>
            </a:endParaRPr>
          </a:p>
        </p:txBody>
      </p:sp>
      <p:sp>
        <p:nvSpPr>
          <p:cNvPr id="3" name="Content Placeholder 2">
            <a:extLst>
              <a:ext uri="{FF2B5EF4-FFF2-40B4-BE49-F238E27FC236}">
                <a16:creationId xmlns:a16="http://schemas.microsoft.com/office/drawing/2014/main" id="{3C33BEC8-ED2C-4C32-A70B-90B34AF62479}"/>
              </a:ext>
            </a:extLst>
          </p:cNvPr>
          <p:cNvSpPr>
            <a:spLocks noGrp="1"/>
          </p:cNvSpPr>
          <p:nvPr>
            <p:ph idx="1"/>
          </p:nvPr>
        </p:nvSpPr>
        <p:spPr>
          <a:xfrm>
            <a:off x="5863937" y="2361999"/>
            <a:ext cx="10515600" cy="4351338"/>
          </a:xfrm>
        </p:spPr>
        <p:txBody>
          <a:bodyPr/>
          <a:lstStyle/>
          <a:p>
            <a:r>
              <a:rPr lang="en-US" dirty="0" err="1">
                <a:latin typeface="SVN-Gilroy" panose="00000500000000000000" pitchFamily="50" charset="0"/>
              </a:rPr>
              <a:t>Cảm</a:t>
            </a:r>
            <a:r>
              <a:rPr lang="en-US" dirty="0">
                <a:latin typeface="SVN-Gilroy" panose="00000500000000000000" pitchFamily="50" charset="0"/>
              </a:rPr>
              <a:t> </a:t>
            </a:r>
            <a:r>
              <a:rPr lang="en-US" dirty="0" err="1">
                <a:latin typeface="SVN-Gilroy" panose="00000500000000000000" pitchFamily="50" charset="0"/>
              </a:rPr>
              <a:t>biến</a:t>
            </a:r>
            <a:r>
              <a:rPr lang="en-US" dirty="0">
                <a:latin typeface="SVN-Gilroy" panose="00000500000000000000" pitchFamily="50" charset="0"/>
              </a:rPr>
              <a:t> </a:t>
            </a:r>
            <a:r>
              <a:rPr lang="en-US" dirty="0" err="1">
                <a:latin typeface="SVN-Gilroy" panose="00000500000000000000" pitchFamily="50" charset="0"/>
              </a:rPr>
              <a:t>cửa</a:t>
            </a:r>
            <a:r>
              <a:rPr lang="en-US" dirty="0">
                <a:latin typeface="SVN-Gilroy" panose="00000500000000000000" pitchFamily="50" charset="0"/>
              </a:rPr>
              <a:t>:</a:t>
            </a:r>
          </a:p>
        </p:txBody>
      </p:sp>
      <p:pic>
        <p:nvPicPr>
          <p:cNvPr id="5" name="Picture 4">
            <a:extLst>
              <a:ext uri="{FF2B5EF4-FFF2-40B4-BE49-F238E27FC236}">
                <a16:creationId xmlns:a16="http://schemas.microsoft.com/office/drawing/2014/main" id="{DD60BA22-9725-4418-BB14-30CE1F723AA3}"/>
              </a:ext>
            </a:extLst>
          </p:cNvPr>
          <p:cNvPicPr>
            <a:picLocks noChangeAspect="1"/>
          </p:cNvPicPr>
          <p:nvPr/>
        </p:nvPicPr>
        <p:blipFill>
          <a:blip r:embed="rId2"/>
          <a:stretch>
            <a:fillRect/>
          </a:stretch>
        </p:blipFill>
        <p:spPr>
          <a:xfrm>
            <a:off x="5465956" y="3330871"/>
            <a:ext cx="5887844" cy="3356517"/>
          </a:xfrm>
          <a:prstGeom prst="rect">
            <a:avLst/>
          </a:prstGeom>
        </p:spPr>
      </p:pic>
      <p:pic>
        <p:nvPicPr>
          <p:cNvPr id="7" name="Picture 6">
            <a:extLst>
              <a:ext uri="{FF2B5EF4-FFF2-40B4-BE49-F238E27FC236}">
                <a16:creationId xmlns:a16="http://schemas.microsoft.com/office/drawing/2014/main" id="{56B0C2AC-C486-4114-A782-90E1AA6A0547}"/>
              </a:ext>
            </a:extLst>
          </p:cNvPr>
          <p:cNvPicPr>
            <a:picLocks noChangeAspect="1"/>
          </p:cNvPicPr>
          <p:nvPr/>
        </p:nvPicPr>
        <p:blipFill>
          <a:blip r:embed="rId3"/>
          <a:stretch>
            <a:fillRect/>
          </a:stretch>
        </p:blipFill>
        <p:spPr>
          <a:xfrm>
            <a:off x="741556" y="1896313"/>
            <a:ext cx="4724400" cy="47910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2967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60E7B2-41BA-4798-BA93-841BCD36E62A}"/>
              </a:ext>
            </a:extLst>
          </p:cNvPr>
          <p:cNvSpPr>
            <a:spLocks noGrp="1"/>
          </p:cNvSpPr>
          <p:nvPr>
            <p:ph idx="1"/>
          </p:nvPr>
        </p:nvSpPr>
        <p:spPr>
          <a:xfrm>
            <a:off x="838200" y="261745"/>
            <a:ext cx="10515600" cy="4351338"/>
          </a:xfrm>
        </p:spPr>
        <p:txBody>
          <a:bodyPr>
            <a:normAutofit/>
          </a:bodyPr>
          <a:lstStyle/>
          <a:p>
            <a:r>
              <a:rPr lang="en-US" sz="2400" b="1" dirty="0" err="1">
                <a:latin typeface="SVN-Gilroy" panose="00000500000000000000" pitchFamily="50" charset="0"/>
              </a:rPr>
              <a:t>Bộ</a:t>
            </a:r>
            <a:r>
              <a:rPr lang="en-US" sz="2400" b="1" dirty="0">
                <a:latin typeface="SVN-Gilroy" panose="00000500000000000000" pitchFamily="50" charset="0"/>
              </a:rPr>
              <a:t> </a:t>
            </a:r>
            <a:r>
              <a:rPr lang="en-US" sz="2400" b="1" dirty="0" err="1">
                <a:latin typeface="SVN-Gilroy" panose="00000500000000000000" pitchFamily="50" charset="0"/>
              </a:rPr>
              <a:t>kết</a:t>
            </a:r>
            <a:r>
              <a:rPr lang="en-US" sz="2400" b="1" dirty="0">
                <a:latin typeface="SVN-Gilroy" panose="00000500000000000000" pitchFamily="50" charset="0"/>
              </a:rPr>
              <a:t> </a:t>
            </a:r>
            <a:r>
              <a:rPr lang="en-US" sz="2400" b="1" dirty="0" err="1">
                <a:latin typeface="SVN-Gilroy" panose="00000500000000000000" pitchFamily="50" charset="0"/>
              </a:rPr>
              <a:t>nối</a:t>
            </a:r>
            <a:r>
              <a:rPr lang="en-US" sz="2400" b="1" dirty="0">
                <a:latin typeface="SVN-Gilroy" panose="00000500000000000000" pitchFamily="50" charset="0"/>
              </a:rPr>
              <a:t> </a:t>
            </a:r>
            <a:r>
              <a:rPr lang="en-US" sz="2400" b="1" dirty="0" err="1">
                <a:latin typeface="SVN-Gilroy" panose="00000500000000000000" pitchFamily="50" charset="0"/>
              </a:rPr>
              <a:t>cảm</a:t>
            </a:r>
            <a:r>
              <a:rPr lang="en-US" sz="2400" b="1" dirty="0">
                <a:latin typeface="SVN-Gilroy" panose="00000500000000000000" pitchFamily="50" charset="0"/>
              </a:rPr>
              <a:t> </a:t>
            </a:r>
            <a:r>
              <a:rPr lang="en-US" sz="2400" b="1" dirty="0" err="1">
                <a:latin typeface="SVN-Gilroy" panose="00000500000000000000" pitchFamily="50" charset="0"/>
              </a:rPr>
              <a:t>biến</a:t>
            </a:r>
            <a:r>
              <a:rPr lang="en-US" sz="2400" b="1" dirty="0">
                <a:latin typeface="SVN-Gilroy" panose="00000500000000000000" pitchFamily="50" charset="0"/>
              </a:rPr>
              <a:t> </a:t>
            </a:r>
            <a:r>
              <a:rPr lang="en-US" sz="2400" b="1" dirty="0" err="1">
                <a:latin typeface="SVN-Gilroy" panose="00000500000000000000" pitchFamily="50" charset="0"/>
              </a:rPr>
              <a:t>ngoài</a:t>
            </a:r>
            <a:endParaRPr lang="en-US" sz="2400" b="1" dirty="0">
              <a:latin typeface="SVN-Gilroy" panose="00000500000000000000" pitchFamily="50" charset="0"/>
            </a:endParaRPr>
          </a:p>
        </p:txBody>
      </p:sp>
      <p:pic>
        <p:nvPicPr>
          <p:cNvPr id="6" name="Picture 5">
            <a:extLst>
              <a:ext uri="{FF2B5EF4-FFF2-40B4-BE49-F238E27FC236}">
                <a16:creationId xmlns:a16="http://schemas.microsoft.com/office/drawing/2014/main" id="{5D6FFE00-B245-43D0-A232-B5906BEA0128}"/>
              </a:ext>
            </a:extLst>
          </p:cNvPr>
          <p:cNvPicPr>
            <a:picLocks noChangeAspect="1"/>
          </p:cNvPicPr>
          <p:nvPr/>
        </p:nvPicPr>
        <p:blipFill>
          <a:blip r:embed="rId2"/>
          <a:stretch>
            <a:fillRect/>
          </a:stretch>
        </p:blipFill>
        <p:spPr>
          <a:xfrm>
            <a:off x="838200" y="809796"/>
            <a:ext cx="10383140" cy="59567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0499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FDF74F4-13C8-473C-82E1-C0F1A595FD87}"/>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Tree>
    <p:extLst>
      <p:ext uri="{BB962C8B-B14F-4D97-AF65-F5344CB8AC3E}">
        <p14:creationId xmlns:p14="http://schemas.microsoft.com/office/powerpoint/2010/main" val="207767125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19787-9CF6-43B1-9F53-CD5D1837FE39}"/>
              </a:ext>
            </a:extLst>
          </p:cNvPr>
          <p:cNvPicPr>
            <a:picLocks noChangeAspect="1"/>
          </p:cNvPicPr>
          <p:nvPr/>
        </p:nvPicPr>
        <p:blipFill>
          <a:blip r:embed="rId2"/>
          <a:stretch>
            <a:fillRect/>
          </a:stretch>
        </p:blipFill>
        <p:spPr>
          <a:xfrm>
            <a:off x="-1" y="2323533"/>
            <a:ext cx="5372357" cy="4534467"/>
          </a:xfrm>
          <a:prstGeom prst="rect">
            <a:avLst/>
          </a:prstGeom>
        </p:spPr>
      </p:pic>
      <p:pic>
        <p:nvPicPr>
          <p:cNvPr id="7" name="Picture 6">
            <a:extLst>
              <a:ext uri="{FF2B5EF4-FFF2-40B4-BE49-F238E27FC236}">
                <a16:creationId xmlns:a16="http://schemas.microsoft.com/office/drawing/2014/main" id="{BF9827CF-2318-4901-BEEF-21FD3E6B1C22}"/>
              </a:ext>
            </a:extLst>
          </p:cNvPr>
          <p:cNvPicPr>
            <a:picLocks noChangeAspect="1"/>
          </p:cNvPicPr>
          <p:nvPr/>
        </p:nvPicPr>
        <p:blipFill>
          <a:blip r:embed="rId3"/>
          <a:stretch>
            <a:fillRect/>
          </a:stretch>
        </p:blipFill>
        <p:spPr>
          <a:xfrm>
            <a:off x="5378905" y="2323532"/>
            <a:ext cx="6774819" cy="45344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4124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9286B9-F39B-434C-B1B5-BA72EB2DD560}"/>
              </a:ext>
            </a:extLst>
          </p:cNvPr>
          <p:cNvPicPr>
            <a:picLocks noChangeAspect="1"/>
          </p:cNvPicPr>
          <p:nvPr/>
        </p:nvPicPr>
        <p:blipFill>
          <a:blip r:embed="rId2"/>
          <a:stretch>
            <a:fillRect/>
          </a:stretch>
        </p:blipFill>
        <p:spPr>
          <a:xfrm>
            <a:off x="0" y="1823380"/>
            <a:ext cx="12192000" cy="46694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8648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BC94-483E-4EDC-8FD5-F033398E40F8}"/>
              </a:ext>
            </a:extLst>
          </p:cNvPr>
          <p:cNvSpPr>
            <a:spLocks noGrp="1"/>
          </p:cNvSpPr>
          <p:nvPr>
            <p:ph type="title"/>
          </p:nvPr>
        </p:nvSpPr>
        <p:spPr>
          <a:xfrm>
            <a:off x="453736" y="365125"/>
            <a:ext cx="10515600" cy="1325563"/>
          </a:xfrm>
        </p:spPr>
        <p:txBody>
          <a:bodyPr>
            <a:noAutofit/>
          </a:bodyPr>
          <a:lstStyle/>
          <a:p>
            <a:r>
              <a:rPr lang="en-US" sz="3600" b="1" i="0" u="none" strike="noStrike" dirty="0" err="1">
                <a:solidFill>
                  <a:srgbClr val="000000"/>
                </a:solidFill>
                <a:effectLst/>
                <a:latin typeface="SVN-Gilroy" panose="00000500000000000000" pitchFamily="50" charset="0"/>
              </a:rPr>
              <a:t>Đèn</a:t>
            </a:r>
            <a:r>
              <a:rPr lang="en-US" sz="3600" b="1" i="0" u="none" strike="noStrike" dirty="0">
                <a:solidFill>
                  <a:srgbClr val="000000"/>
                </a:solidFill>
                <a:effectLst/>
                <a:latin typeface="SVN-Gilroy" panose="00000500000000000000" pitchFamily="50" charset="0"/>
              </a:rPr>
              <a:t> </a:t>
            </a:r>
            <a:r>
              <a:rPr lang="en-US" sz="3600" b="1" i="0" u="none" strike="noStrike" dirty="0" err="1">
                <a:solidFill>
                  <a:srgbClr val="000000"/>
                </a:solidFill>
                <a:effectLst/>
                <a:latin typeface="SVN-Gilroy" panose="00000500000000000000" pitchFamily="50" charset="0"/>
              </a:rPr>
              <a:t>thông</a:t>
            </a:r>
            <a:r>
              <a:rPr lang="en-US" sz="3600" b="1" i="0" u="none" strike="noStrike" dirty="0">
                <a:solidFill>
                  <a:srgbClr val="000000"/>
                </a:solidFill>
                <a:effectLst/>
                <a:latin typeface="SVN-Gilroy" panose="00000500000000000000" pitchFamily="50" charset="0"/>
              </a:rPr>
              <a:t> </a:t>
            </a:r>
            <a:r>
              <a:rPr lang="en-US" sz="3600" b="1" i="0" u="none" strike="noStrike" dirty="0" err="1">
                <a:solidFill>
                  <a:srgbClr val="000000"/>
                </a:solidFill>
                <a:effectLst/>
                <a:latin typeface="SVN-Gilroy" panose="00000500000000000000" pitchFamily="50" charset="0"/>
              </a:rPr>
              <a:t>minh</a:t>
            </a:r>
            <a:r>
              <a:rPr lang="en-US" sz="3600" b="1" i="0" u="none" strike="noStrike" dirty="0">
                <a:solidFill>
                  <a:srgbClr val="000000"/>
                </a:solidFill>
                <a:effectLst/>
                <a:latin typeface="SVN-Gilroy" panose="00000500000000000000" pitchFamily="50" charset="0"/>
              </a:rPr>
              <a:t> Downlight </a:t>
            </a:r>
            <a:r>
              <a:rPr lang="en-US" sz="3600" b="1" i="0" u="none" strike="noStrike" dirty="0" err="1">
                <a:solidFill>
                  <a:srgbClr val="000000"/>
                </a:solidFill>
                <a:effectLst/>
                <a:latin typeface="SVN-Gilroy" panose="00000500000000000000" pitchFamily="50" charset="0"/>
              </a:rPr>
              <a:t>và</a:t>
            </a:r>
            <a:r>
              <a:rPr lang="en-US" sz="3600" b="1" i="0" u="none" strike="noStrike" dirty="0">
                <a:solidFill>
                  <a:srgbClr val="000000"/>
                </a:solidFill>
                <a:effectLst/>
                <a:latin typeface="SVN-Gilroy" panose="00000500000000000000" pitchFamily="50" charset="0"/>
              </a:rPr>
              <a:t> Spotlight</a:t>
            </a:r>
            <a:br>
              <a:rPr lang="en-US" sz="3600" b="1" i="0" u="none" strike="noStrike" dirty="0">
                <a:solidFill>
                  <a:srgbClr val="000000"/>
                </a:solidFill>
                <a:effectLst/>
                <a:latin typeface="SVN-Gilroy" panose="00000500000000000000" pitchFamily="50" charset="0"/>
              </a:rPr>
            </a:br>
            <a:r>
              <a:rPr lang="en-US" sz="3600" b="1" i="0" u="none" strike="noStrike" dirty="0">
                <a:solidFill>
                  <a:srgbClr val="000000"/>
                </a:solidFill>
                <a:effectLst/>
                <a:latin typeface="SVN-Gilroy" panose="00000500000000000000" pitchFamily="50" charset="0"/>
              </a:rPr>
              <a:t/>
            </a:r>
            <a:br>
              <a:rPr lang="en-US" sz="3600" b="1" i="0" u="none" strike="noStrike" dirty="0">
                <a:solidFill>
                  <a:srgbClr val="000000"/>
                </a:solidFill>
                <a:effectLst/>
                <a:latin typeface="SVN-Gilroy" panose="00000500000000000000" pitchFamily="50" charset="0"/>
              </a:rPr>
            </a:br>
            <a:endParaRPr lang="en-US" sz="3600" b="1" dirty="0">
              <a:latin typeface="SVN-Gilroy" panose="00000500000000000000" pitchFamily="50" charset="0"/>
            </a:endParaRPr>
          </a:p>
        </p:txBody>
      </p:sp>
      <p:pic>
        <p:nvPicPr>
          <p:cNvPr id="5" name="Picture 4">
            <a:extLst>
              <a:ext uri="{FF2B5EF4-FFF2-40B4-BE49-F238E27FC236}">
                <a16:creationId xmlns:a16="http://schemas.microsoft.com/office/drawing/2014/main" id="{4C2FA9C3-A1E2-4EF3-B65D-9FF5DAB6E9CD}"/>
              </a:ext>
            </a:extLst>
          </p:cNvPr>
          <p:cNvPicPr>
            <a:picLocks noChangeAspect="1"/>
          </p:cNvPicPr>
          <p:nvPr/>
        </p:nvPicPr>
        <p:blipFill>
          <a:blip r:embed="rId2"/>
          <a:stretch>
            <a:fillRect/>
          </a:stretch>
        </p:blipFill>
        <p:spPr>
          <a:xfrm>
            <a:off x="619990" y="805715"/>
            <a:ext cx="11159836" cy="2829589"/>
          </a:xfrm>
          <a:prstGeom prst="rect">
            <a:avLst/>
          </a:prstGeom>
        </p:spPr>
      </p:pic>
      <p:pic>
        <p:nvPicPr>
          <p:cNvPr id="7" name="Picture 6">
            <a:extLst>
              <a:ext uri="{FF2B5EF4-FFF2-40B4-BE49-F238E27FC236}">
                <a16:creationId xmlns:a16="http://schemas.microsoft.com/office/drawing/2014/main" id="{017E1D36-47C8-41CA-A839-5CF250CA7F8E}"/>
              </a:ext>
            </a:extLst>
          </p:cNvPr>
          <p:cNvPicPr>
            <a:picLocks noChangeAspect="1"/>
          </p:cNvPicPr>
          <p:nvPr/>
        </p:nvPicPr>
        <p:blipFill>
          <a:blip r:embed="rId3"/>
          <a:stretch>
            <a:fillRect/>
          </a:stretch>
        </p:blipFill>
        <p:spPr>
          <a:xfrm>
            <a:off x="2024105" y="3897010"/>
            <a:ext cx="2720898" cy="2776654"/>
          </a:xfrm>
          <a:prstGeom prst="rect">
            <a:avLst/>
          </a:prstGeom>
        </p:spPr>
      </p:pic>
      <p:pic>
        <p:nvPicPr>
          <p:cNvPr id="9" name="Picture 8">
            <a:extLst>
              <a:ext uri="{FF2B5EF4-FFF2-40B4-BE49-F238E27FC236}">
                <a16:creationId xmlns:a16="http://schemas.microsoft.com/office/drawing/2014/main" id="{C747129F-2298-4891-9199-ED3E15E2E7B5}"/>
              </a:ext>
            </a:extLst>
          </p:cNvPr>
          <p:cNvPicPr>
            <a:picLocks noChangeAspect="1"/>
          </p:cNvPicPr>
          <p:nvPr/>
        </p:nvPicPr>
        <p:blipFill>
          <a:blip r:embed="rId4"/>
          <a:stretch>
            <a:fillRect/>
          </a:stretch>
        </p:blipFill>
        <p:spPr>
          <a:xfrm>
            <a:off x="5321905" y="3897010"/>
            <a:ext cx="5027344" cy="279296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357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8090-8485-4F82-8745-2BB6B4B58A6C}"/>
              </a:ext>
            </a:extLst>
          </p:cNvPr>
          <p:cNvSpPr>
            <a:spLocks noGrp="1"/>
          </p:cNvSpPr>
          <p:nvPr>
            <p:ph type="title"/>
          </p:nvPr>
        </p:nvSpPr>
        <p:spPr>
          <a:xfrm>
            <a:off x="1004456" y="1692929"/>
            <a:ext cx="10515600" cy="1325563"/>
          </a:xfrm>
        </p:spPr>
        <p:txBody>
          <a:bodyPr>
            <a:noAutofit/>
          </a:bodyPr>
          <a:lstStyle/>
          <a:p>
            <a:r>
              <a:rPr lang="en-US" sz="3200" b="1" dirty="0">
                <a:latin typeface="SVN-Gilroy" panose="00000500000000000000" pitchFamily="50" charset="0"/>
              </a:rPr>
              <a:t>1. </a:t>
            </a:r>
            <a:r>
              <a:rPr lang="en-US" sz="3200" b="1" dirty="0" err="1">
                <a:latin typeface="SVN-Gilroy" panose="00000500000000000000" pitchFamily="50" charset="0"/>
              </a:rPr>
              <a:t>Tìm</a:t>
            </a:r>
            <a:r>
              <a:rPr lang="en-US" sz="3200" b="1" dirty="0">
                <a:latin typeface="SVN-Gilroy" panose="00000500000000000000" pitchFamily="50" charset="0"/>
              </a:rPr>
              <a:t> </a:t>
            </a:r>
            <a:r>
              <a:rPr lang="en-US" sz="3200" b="1" dirty="0" err="1">
                <a:latin typeface="SVN-Gilroy" panose="00000500000000000000" pitchFamily="50" charset="0"/>
              </a:rPr>
              <a:t>hiểu</a:t>
            </a:r>
            <a:r>
              <a:rPr lang="en-US" sz="3200" b="1" dirty="0">
                <a:latin typeface="SVN-Gilroy" panose="00000500000000000000" pitchFamily="50" charset="0"/>
              </a:rPr>
              <a:t> </a:t>
            </a:r>
            <a:r>
              <a:rPr lang="en-US" sz="3200" b="1" dirty="0" err="1">
                <a:latin typeface="SVN-Gilroy" panose="00000500000000000000" pitchFamily="50" charset="0"/>
              </a:rPr>
              <a:t>nhu</a:t>
            </a:r>
            <a:r>
              <a:rPr lang="en-US" sz="3200" b="1" dirty="0">
                <a:latin typeface="SVN-Gilroy" panose="00000500000000000000" pitchFamily="50" charset="0"/>
              </a:rPr>
              <a:t> </a:t>
            </a:r>
            <a:r>
              <a:rPr lang="en-US" sz="3200" b="1" dirty="0" err="1">
                <a:latin typeface="SVN-Gilroy" panose="00000500000000000000" pitchFamily="50" charset="0"/>
              </a:rPr>
              <a:t>cầu</a:t>
            </a:r>
            <a:r>
              <a:rPr lang="en-US" sz="3200" b="1" dirty="0">
                <a:latin typeface="SVN-Gilroy" panose="00000500000000000000" pitchFamily="50" charset="0"/>
              </a:rPr>
              <a:t> </a:t>
            </a:r>
            <a:r>
              <a:rPr lang="en-US" sz="3200" b="1" dirty="0" err="1">
                <a:latin typeface="SVN-Gilroy" panose="00000500000000000000" pitchFamily="50" charset="0"/>
              </a:rPr>
              <a:t>và</a:t>
            </a:r>
            <a:r>
              <a:rPr lang="en-US" sz="3200" b="1" dirty="0">
                <a:latin typeface="SVN-Gilroy" panose="00000500000000000000" pitchFamily="50" charset="0"/>
              </a:rPr>
              <a:t> </a:t>
            </a:r>
            <a:r>
              <a:rPr lang="en-US" sz="3200" b="1" dirty="0" err="1">
                <a:latin typeface="SVN-Gilroy" panose="00000500000000000000" pitchFamily="50" charset="0"/>
              </a:rPr>
              <a:t>tư</a:t>
            </a:r>
            <a:r>
              <a:rPr lang="en-US" sz="3200" b="1" dirty="0">
                <a:latin typeface="SVN-Gilroy" panose="00000500000000000000" pitchFamily="50" charset="0"/>
              </a:rPr>
              <a:t> </a:t>
            </a:r>
            <a:r>
              <a:rPr lang="en-US" sz="3200" b="1" dirty="0" err="1">
                <a:latin typeface="SVN-Gilroy" panose="00000500000000000000" pitchFamily="50" charset="0"/>
              </a:rPr>
              <a:t>vấn</a:t>
            </a:r>
            <a:r>
              <a:rPr lang="en-US" sz="3200" b="1" dirty="0">
                <a:latin typeface="SVN-Gilroy" panose="00000500000000000000" pitchFamily="50" charset="0"/>
              </a:rPr>
              <a:t> </a:t>
            </a:r>
            <a:r>
              <a:rPr lang="en-US" sz="3200" b="1" dirty="0" err="1">
                <a:latin typeface="SVN-Gilroy" panose="00000500000000000000" pitchFamily="50" charset="0"/>
              </a:rPr>
              <a:t>cho</a:t>
            </a:r>
            <a:r>
              <a:rPr lang="en-US" sz="3200" b="1" dirty="0">
                <a:latin typeface="SVN-Gilroy" panose="00000500000000000000" pitchFamily="50" charset="0"/>
              </a:rPr>
              <a:t> </a:t>
            </a:r>
            <a:r>
              <a:rPr lang="en-US" sz="3200" b="1" dirty="0" err="1">
                <a:latin typeface="SVN-Gilroy" panose="00000500000000000000" pitchFamily="50" charset="0"/>
              </a:rPr>
              <a:t>khách</a:t>
            </a:r>
            <a:r>
              <a:rPr lang="en-US" sz="3200" b="1" dirty="0">
                <a:latin typeface="SVN-Gilroy" panose="00000500000000000000" pitchFamily="50" charset="0"/>
              </a:rPr>
              <a:t> </a:t>
            </a:r>
            <a:r>
              <a:rPr lang="en-US" sz="3200" b="1" dirty="0" err="1">
                <a:latin typeface="SVN-Gilroy" panose="00000500000000000000" pitchFamily="50" charset="0"/>
              </a:rPr>
              <a:t>hàng</a:t>
            </a:r>
            <a:endParaRPr lang="en-US" sz="3200" b="1" dirty="0">
              <a:latin typeface="SVN-Gilroy" panose="00000500000000000000" pitchFamily="50" charset="0"/>
            </a:endParaRPr>
          </a:p>
        </p:txBody>
      </p:sp>
      <p:sp>
        <p:nvSpPr>
          <p:cNvPr id="3" name="Content Placeholder 2">
            <a:extLst>
              <a:ext uri="{FF2B5EF4-FFF2-40B4-BE49-F238E27FC236}">
                <a16:creationId xmlns:a16="http://schemas.microsoft.com/office/drawing/2014/main" id="{82CE7C26-635D-4915-A88B-1911B28A57EB}"/>
              </a:ext>
            </a:extLst>
          </p:cNvPr>
          <p:cNvSpPr>
            <a:spLocks noGrp="1"/>
          </p:cNvSpPr>
          <p:nvPr>
            <p:ph idx="1"/>
          </p:nvPr>
        </p:nvSpPr>
        <p:spPr>
          <a:xfrm>
            <a:off x="718655" y="2989601"/>
            <a:ext cx="11625745" cy="4351338"/>
          </a:xfrm>
        </p:spPr>
        <p:txBody>
          <a:bodyPr>
            <a:noAutofit/>
          </a:bodyPr>
          <a:lstStyle/>
          <a:p>
            <a:pPr marL="971550" indent="-285750" fontAlgn="base">
              <a:lnSpc>
                <a:spcPct val="100000"/>
              </a:lnSpc>
              <a:spcBef>
                <a:spcPts val="0"/>
              </a:spcBef>
            </a:pPr>
            <a:r>
              <a:rPr lang="en-US" sz="2400" dirty="0" err="1">
                <a:solidFill>
                  <a:srgbClr val="000000"/>
                </a:solidFill>
                <a:latin typeface="SVN-Gilroy" panose="00000500000000000000" pitchFamily="50" charset="0"/>
              </a:rPr>
              <a:t>Khảo</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sát</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sơ</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bộ</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về</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hiện</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trạng</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nhà</a:t>
            </a:r>
            <a:r>
              <a:rPr lang="en-US" sz="2400" dirty="0">
                <a:solidFill>
                  <a:srgbClr val="000000"/>
                </a:solidFill>
                <a:latin typeface="SVN-Gilroy" panose="00000500000000000000" pitchFamily="50" charset="0"/>
              </a:rPr>
              <a:t> ở </a:t>
            </a:r>
            <a:r>
              <a:rPr lang="en-US" sz="2400" dirty="0" err="1">
                <a:solidFill>
                  <a:srgbClr val="000000"/>
                </a:solidFill>
                <a:latin typeface="SVN-Gilroy" panose="00000500000000000000" pitchFamily="50" charset="0"/>
              </a:rPr>
              <a:t>thời</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điểm</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hiện</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tại</a:t>
            </a:r>
            <a:r>
              <a:rPr lang="en-US" sz="2400" dirty="0">
                <a:solidFill>
                  <a:srgbClr val="000000"/>
                </a:solidFill>
                <a:latin typeface="SVN-Gilroy" panose="00000500000000000000" pitchFamily="50" charset="0"/>
              </a:rPr>
              <a:t>.</a:t>
            </a:r>
            <a:endParaRPr lang="en-US" sz="2400" i="0" u="none" strike="noStrike" dirty="0">
              <a:solidFill>
                <a:srgbClr val="000000"/>
              </a:solidFill>
              <a:effectLst/>
              <a:latin typeface="SVN-Gilroy" panose="00000500000000000000" pitchFamily="50" charset="0"/>
            </a:endParaRPr>
          </a:p>
          <a:p>
            <a:pPr marL="971550" indent="-285750" fontAlgn="base">
              <a:lnSpc>
                <a:spcPct val="100000"/>
              </a:lnSpc>
              <a:spcBef>
                <a:spcPts val="0"/>
              </a:spcBef>
            </a:pPr>
            <a:r>
              <a:rPr lang="en-US" sz="2400" i="0" u="none" strike="noStrike" dirty="0">
                <a:solidFill>
                  <a:srgbClr val="000000"/>
                </a:solidFill>
                <a:effectLst/>
                <a:latin typeface="SVN-Gilroy" panose="00000500000000000000" pitchFamily="50" charset="0"/>
              </a:rPr>
              <a:t>T</a:t>
            </a:r>
            <a:r>
              <a:rPr lang="vi-VN" sz="2400" i="0" u="none" strike="noStrike" dirty="0">
                <a:solidFill>
                  <a:srgbClr val="000000"/>
                </a:solidFill>
                <a:effectLst/>
                <a:latin typeface="Arial" panose="020B0604020202020204" pitchFamily="34" charset="0"/>
              </a:rPr>
              <a:t>ìm hiểu nhu cầu và thói quen sinh hoạt của khách hàng</a:t>
            </a:r>
          </a:p>
          <a:p>
            <a:pPr marL="971550" indent="-285750" fontAlgn="base">
              <a:lnSpc>
                <a:spcPct val="100000"/>
              </a:lnSpc>
              <a:spcBef>
                <a:spcPts val="0"/>
              </a:spcBef>
            </a:pPr>
            <a:r>
              <a:rPr lang="vi-VN" sz="2400" i="0" u="none" strike="noStrike" dirty="0">
                <a:solidFill>
                  <a:srgbClr val="000000"/>
                </a:solidFill>
                <a:effectLst/>
                <a:latin typeface="Arial" panose="020B0604020202020204" pitchFamily="34" charset="0"/>
              </a:rPr>
              <a:t>Tư </a:t>
            </a:r>
            <a:r>
              <a:rPr lang="en-US" sz="2400" i="0" u="none" strike="noStrike" dirty="0">
                <a:solidFill>
                  <a:srgbClr val="000000"/>
                </a:solidFill>
                <a:effectLst/>
                <a:latin typeface="SVN-Gilroy" panose="00000500000000000000" pitchFamily="50" charset="0"/>
              </a:rPr>
              <a:t>v</a:t>
            </a:r>
            <a:r>
              <a:rPr lang="vi-VN" sz="2400" i="0" u="none" strike="noStrike" dirty="0">
                <a:solidFill>
                  <a:srgbClr val="000000"/>
                </a:solidFill>
                <a:effectLst/>
                <a:latin typeface="Arial" panose="020B0604020202020204" pitchFamily="34" charset="0"/>
              </a:rPr>
              <a:t>ấn các gói thiết bị: Gói tiêu chuẩn, cao cấp,</a:t>
            </a:r>
            <a:endParaRPr lang="en-US" sz="2400" i="0" u="none" strike="noStrike" dirty="0">
              <a:solidFill>
                <a:srgbClr val="000000"/>
              </a:solidFill>
              <a:effectLst/>
              <a:latin typeface="SVN-Gilroy" panose="00000500000000000000" pitchFamily="50" charset="0"/>
            </a:endParaRPr>
          </a:p>
          <a:p>
            <a:pPr marL="971550" indent="-285750" fontAlgn="base">
              <a:lnSpc>
                <a:spcPct val="100000"/>
              </a:lnSpc>
              <a:spcBef>
                <a:spcPts val="0"/>
              </a:spcBef>
            </a:pPr>
            <a:r>
              <a:rPr lang="vi-VN" sz="2400" i="0" u="none" strike="noStrike" dirty="0">
                <a:solidFill>
                  <a:srgbClr val="000000"/>
                </a:solidFill>
                <a:effectLst/>
                <a:latin typeface="Arial" panose="020B0604020202020204" pitchFamily="34" charset="0"/>
              </a:rPr>
              <a:t>Tư vấn chọn thiết bị cho khách hàng.</a:t>
            </a:r>
            <a:endParaRPr lang="en-US" sz="2400" i="0" u="none" strike="noStrike" dirty="0">
              <a:solidFill>
                <a:srgbClr val="000000"/>
              </a:solidFill>
              <a:effectLst/>
              <a:latin typeface="SVN-Gilroy" panose="00000500000000000000" pitchFamily="50" charset="0"/>
            </a:endParaRPr>
          </a:p>
          <a:p>
            <a:pPr marL="971550" indent="-285750" fontAlgn="base">
              <a:lnSpc>
                <a:spcPct val="100000"/>
              </a:lnSpc>
              <a:spcBef>
                <a:spcPts val="0"/>
              </a:spcBef>
            </a:pPr>
            <a:r>
              <a:rPr lang="en-US" sz="2400" dirty="0" err="1">
                <a:solidFill>
                  <a:srgbClr val="000000"/>
                </a:solidFill>
                <a:latin typeface="SVN-Gilroy" panose="00000500000000000000" pitchFamily="50" charset="0"/>
              </a:rPr>
              <a:t>Cung</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cấp</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một</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số</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ngữ</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cảnh</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và</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tính</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năng</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cho</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khách</a:t>
            </a:r>
            <a:r>
              <a:rPr lang="en-US" sz="2400" dirty="0">
                <a:solidFill>
                  <a:srgbClr val="000000"/>
                </a:solidFill>
                <a:latin typeface="SVN-Gilroy" panose="00000500000000000000" pitchFamily="50" charset="0"/>
              </a:rPr>
              <a:t> </a:t>
            </a:r>
            <a:r>
              <a:rPr lang="en-US" sz="2400" dirty="0" err="1">
                <a:solidFill>
                  <a:srgbClr val="000000"/>
                </a:solidFill>
                <a:latin typeface="SVN-Gilroy" panose="00000500000000000000" pitchFamily="50" charset="0"/>
              </a:rPr>
              <a:t>hàng</a:t>
            </a:r>
            <a:r>
              <a:rPr lang="en-US" sz="2400" dirty="0">
                <a:solidFill>
                  <a:srgbClr val="000000"/>
                </a:solidFill>
                <a:latin typeface="SVN-Gilroy" panose="00000500000000000000" pitchFamily="50" charset="0"/>
              </a:rPr>
              <a:t>. </a:t>
            </a:r>
          </a:p>
          <a:p>
            <a:pPr marL="971550" indent="-285750" fontAlgn="base">
              <a:lnSpc>
                <a:spcPct val="100000"/>
              </a:lnSpc>
              <a:spcBef>
                <a:spcPts val="0"/>
              </a:spcBef>
            </a:pPr>
            <a:r>
              <a:rPr lang="en-US" sz="2400" i="0" u="none" strike="noStrike" dirty="0" err="1">
                <a:solidFill>
                  <a:srgbClr val="000000"/>
                </a:solidFill>
                <a:effectLst/>
                <a:latin typeface="SVN-Gilroy" panose="00000500000000000000" pitchFamily="50" charset="0"/>
              </a:rPr>
              <a:t>Chốt</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các</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giải</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pháp</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và</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thiết</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bị</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để</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lên</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phương</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án</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bốc</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tách</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khối</a:t>
            </a:r>
            <a:r>
              <a:rPr lang="en-US" sz="2400" i="0" u="none" strike="noStrike" dirty="0">
                <a:solidFill>
                  <a:srgbClr val="000000"/>
                </a:solidFill>
                <a:effectLst/>
                <a:latin typeface="SVN-Gilroy" panose="00000500000000000000" pitchFamily="50" charset="0"/>
              </a:rPr>
              <a:t> </a:t>
            </a:r>
            <a:r>
              <a:rPr lang="en-US" sz="2400" i="0" u="none" strike="noStrike" dirty="0" err="1">
                <a:solidFill>
                  <a:srgbClr val="000000"/>
                </a:solidFill>
                <a:effectLst/>
                <a:latin typeface="SVN-Gilroy" panose="00000500000000000000" pitchFamily="50" charset="0"/>
              </a:rPr>
              <a:t>lượng</a:t>
            </a:r>
            <a:r>
              <a:rPr lang="en-US" sz="2400" i="0" u="none" strike="noStrike" dirty="0" smtClean="0">
                <a:solidFill>
                  <a:srgbClr val="000000"/>
                </a:solidFill>
                <a:effectLst/>
                <a:latin typeface="SVN-Gilroy" panose="00000500000000000000" pitchFamily="50" charset="0"/>
              </a:rPr>
              <a:t>.</a:t>
            </a:r>
            <a:endParaRPr lang="vi-VN" sz="2400" i="0" u="none" strike="noStrike" dirty="0">
              <a:solidFill>
                <a:srgbClr val="000000"/>
              </a:solidFill>
              <a:effectLst/>
              <a:latin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9821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CF1A-78F2-45E5-AD12-C88CC2F865C6}"/>
              </a:ext>
            </a:extLst>
          </p:cNvPr>
          <p:cNvSpPr>
            <a:spLocks noGrp="1"/>
          </p:cNvSpPr>
          <p:nvPr>
            <p:ph type="title"/>
          </p:nvPr>
        </p:nvSpPr>
        <p:spPr>
          <a:xfrm>
            <a:off x="0" y="1045293"/>
            <a:ext cx="12192000" cy="1325563"/>
          </a:xfrm>
        </p:spPr>
        <p:txBody>
          <a:bodyPr>
            <a:normAutofit fontScale="90000"/>
          </a:bodyPr>
          <a:lstStyle/>
          <a:p>
            <a:pPr algn="ctr"/>
            <a:r>
              <a:rPr lang="en-US" b="1" dirty="0">
                <a:solidFill>
                  <a:srgbClr val="000000"/>
                </a:solidFill>
                <a:latin typeface="SVN-Gilroy" panose="00000500000000000000" pitchFamily="50" charset="0"/>
              </a:rPr>
              <a:t>ĐÈN LED THANH RAY</a:t>
            </a:r>
            <a:br>
              <a:rPr lang="en-US" b="1" dirty="0">
                <a:solidFill>
                  <a:srgbClr val="000000"/>
                </a:solidFill>
                <a:latin typeface="SVN-Gilroy" panose="00000500000000000000" pitchFamily="50" charset="0"/>
              </a:rPr>
            </a:br>
            <a:r>
              <a:rPr lang="en-US" b="1" dirty="0">
                <a:solidFill>
                  <a:srgbClr val="000000"/>
                </a:solidFill>
                <a:latin typeface="SVN-Gilroy" panose="00000500000000000000" pitchFamily="50" charset="0"/>
              </a:rPr>
              <a:t>ORVIBO</a:t>
            </a:r>
            <a:r>
              <a:rPr lang="en-US" sz="4400" b="1" i="0" u="none" strike="noStrike" dirty="0">
                <a:solidFill>
                  <a:srgbClr val="000000"/>
                </a:solidFill>
                <a:effectLst/>
                <a:latin typeface="SVN-Gilroy" panose="00000500000000000000" pitchFamily="50" charset="0"/>
              </a:rPr>
              <a:t/>
            </a:r>
            <a:br>
              <a:rPr lang="en-US" sz="4400" b="1" i="0" u="none" strike="noStrike" dirty="0">
                <a:solidFill>
                  <a:srgbClr val="000000"/>
                </a:solidFill>
                <a:effectLst/>
                <a:latin typeface="SVN-Gilroy" panose="00000500000000000000" pitchFamily="50" charset="0"/>
              </a:rPr>
            </a:br>
            <a:endParaRPr lang="en-US" b="1" dirty="0">
              <a:latin typeface="SVN-Gilroy" panose="00000500000000000000" pitchFamily="50" charset="0"/>
            </a:endParaRPr>
          </a:p>
        </p:txBody>
      </p:sp>
      <p:pic>
        <p:nvPicPr>
          <p:cNvPr id="7" name="Picture 6">
            <a:extLst>
              <a:ext uri="{FF2B5EF4-FFF2-40B4-BE49-F238E27FC236}">
                <a16:creationId xmlns:a16="http://schemas.microsoft.com/office/drawing/2014/main" id="{F2DA67CD-13D2-4532-8EDC-966BCD702211}"/>
              </a:ext>
            </a:extLst>
          </p:cNvPr>
          <p:cNvPicPr>
            <a:picLocks noChangeAspect="1"/>
          </p:cNvPicPr>
          <p:nvPr/>
        </p:nvPicPr>
        <p:blipFill>
          <a:blip r:embed="rId2"/>
          <a:stretch>
            <a:fillRect/>
          </a:stretch>
        </p:blipFill>
        <p:spPr>
          <a:xfrm>
            <a:off x="179463" y="2136450"/>
            <a:ext cx="6254828" cy="4516452"/>
          </a:xfrm>
          <a:prstGeom prst="rect">
            <a:avLst/>
          </a:prstGeom>
        </p:spPr>
      </p:pic>
      <p:pic>
        <p:nvPicPr>
          <p:cNvPr id="9" name="Picture 8">
            <a:extLst>
              <a:ext uri="{FF2B5EF4-FFF2-40B4-BE49-F238E27FC236}">
                <a16:creationId xmlns:a16="http://schemas.microsoft.com/office/drawing/2014/main" id="{B533767D-8197-43AB-92B7-7D2666219EE0}"/>
              </a:ext>
            </a:extLst>
          </p:cNvPr>
          <p:cNvPicPr>
            <a:picLocks noChangeAspect="1"/>
          </p:cNvPicPr>
          <p:nvPr/>
        </p:nvPicPr>
        <p:blipFill>
          <a:blip r:embed="rId3"/>
          <a:stretch>
            <a:fillRect/>
          </a:stretch>
        </p:blipFill>
        <p:spPr>
          <a:xfrm>
            <a:off x="6434292" y="2136450"/>
            <a:ext cx="5581096" cy="451702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2412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A96392-8E50-4AEC-AB80-2923FDF3402F}"/>
              </a:ext>
            </a:extLst>
          </p:cNvPr>
          <p:cNvPicPr>
            <a:picLocks noChangeAspect="1"/>
          </p:cNvPicPr>
          <p:nvPr/>
        </p:nvPicPr>
        <p:blipFill>
          <a:blip r:embed="rId2"/>
          <a:stretch>
            <a:fillRect/>
          </a:stretch>
        </p:blipFill>
        <p:spPr>
          <a:xfrm>
            <a:off x="0" y="4"/>
            <a:ext cx="3776641" cy="3429000"/>
          </a:xfrm>
          <a:prstGeom prst="rect">
            <a:avLst/>
          </a:prstGeom>
        </p:spPr>
      </p:pic>
      <p:pic>
        <p:nvPicPr>
          <p:cNvPr id="7" name="Picture 6">
            <a:extLst>
              <a:ext uri="{FF2B5EF4-FFF2-40B4-BE49-F238E27FC236}">
                <a16:creationId xmlns:a16="http://schemas.microsoft.com/office/drawing/2014/main" id="{1AC9FA2E-DE0A-419B-AA72-A800A13D1839}"/>
              </a:ext>
            </a:extLst>
          </p:cNvPr>
          <p:cNvPicPr>
            <a:picLocks noChangeAspect="1"/>
          </p:cNvPicPr>
          <p:nvPr/>
        </p:nvPicPr>
        <p:blipFill>
          <a:blip r:embed="rId3"/>
          <a:stretch>
            <a:fillRect/>
          </a:stretch>
        </p:blipFill>
        <p:spPr>
          <a:xfrm>
            <a:off x="-22117" y="3436904"/>
            <a:ext cx="4940083" cy="3428999"/>
          </a:xfrm>
          <a:prstGeom prst="rect">
            <a:avLst/>
          </a:prstGeom>
        </p:spPr>
      </p:pic>
      <p:pic>
        <p:nvPicPr>
          <p:cNvPr id="9" name="Picture 8">
            <a:extLst>
              <a:ext uri="{FF2B5EF4-FFF2-40B4-BE49-F238E27FC236}">
                <a16:creationId xmlns:a16="http://schemas.microsoft.com/office/drawing/2014/main" id="{0A50CD5F-EF9F-4B4F-A005-320C5483ABD5}"/>
              </a:ext>
            </a:extLst>
          </p:cNvPr>
          <p:cNvPicPr>
            <a:picLocks noChangeAspect="1"/>
          </p:cNvPicPr>
          <p:nvPr/>
        </p:nvPicPr>
        <p:blipFill>
          <a:blip r:embed="rId4"/>
          <a:stretch>
            <a:fillRect/>
          </a:stretch>
        </p:blipFill>
        <p:spPr>
          <a:xfrm>
            <a:off x="8778241" y="3429000"/>
            <a:ext cx="3413759" cy="3428999"/>
          </a:xfrm>
          <a:prstGeom prst="rect">
            <a:avLst/>
          </a:prstGeom>
        </p:spPr>
      </p:pic>
      <p:pic>
        <p:nvPicPr>
          <p:cNvPr id="11" name="Picture 10">
            <a:extLst>
              <a:ext uri="{FF2B5EF4-FFF2-40B4-BE49-F238E27FC236}">
                <a16:creationId xmlns:a16="http://schemas.microsoft.com/office/drawing/2014/main" id="{652A4F12-426B-43AB-A611-3635324526D4}"/>
              </a:ext>
            </a:extLst>
          </p:cNvPr>
          <p:cNvPicPr>
            <a:picLocks noChangeAspect="1"/>
          </p:cNvPicPr>
          <p:nvPr/>
        </p:nvPicPr>
        <p:blipFill>
          <a:blip r:embed="rId5"/>
          <a:stretch>
            <a:fillRect/>
          </a:stretch>
        </p:blipFill>
        <p:spPr>
          <a:xfrm>
            <a:off x="3759632" y="748021"/>
            <a:ext cx="3586841" cy="2008631"/>
          </a:xfrm>
          <a:prstGeom prst="rect">
            <a:avLst/>
          </a:prstGeom>
        </p:spPr>
      </p:pic>
      <p:pic>
        <p:nvPicPr>
          <p:cNvPr id="13" name="Picture 12">
            <a:extLst>
              <a:ext uri="{FF2B5EF4-FFF2-40B4-BE49-F238E27FC236}">
                <a16:creationId xmlns:a16="http://schemas.microsoft.com/office/drawing/2014/main" id="{FF8BD7A4-DF71-434A-A862-C5B091BAD2E7}"/>
              </a:ext>
            </a:extLst>
          </p:cNvPr>
          <p:cNvPicPr>
            <a:picLocks noChangeAspect="1"/>
          </p:cNvPicPr>
          <p:nvPr/>
        </p:nvPicPr>
        <p:blipFill>
          <a:blip r:embed="rId6"/>
          <a:stretch>
            <a:fillRect/>
          </a:stretch>
        </p:blipFill>
        <p:spPr>
          <a:xfrm>
            <a:off x="4919076" y="3922679"/>
            <a:ext cx="3859165" cy="2271394"/>
          </a:xfrm>
          <a:prstGeom prst="rect">
            <a:avLst/>
          </a:prstGeom>
        </p:spPr>
      </p:pic>
      <p:pic>
        <p:nvPicPr>
          <p:cNvPr id="15" name="Picture 14">
            <a:extLst>
              <a:ext uri="{FF2B5EF4-FFF2-40B4-BE49-F238E27FC236}">
                <a16:creationId xmlns:a16="http://schemas.microsoft.com/office/drawing/2014/main" id="{F6CD839F-38E4-45C0-A105-00E1E648932A}"/>
              </a:ext>
            </a:extLst>
          </p:cNvPr>
          <p:cNvPicPr>
            <a:picLocks noChangeAspect="1"/>
          </p:cNvPicPr>
          <p:nvPr/>
        </p:nvPicPr>
        <p:blipFill>
          <a:blip r:embed="rId7"/>
          <a:stretch>
            <a:fillRect/>
          </a:stretch>
        </p:blipFill>
        <p:spPr>
          <a:xfrm>
            <a:off x="7346473" y="732688"/>
            <a:ext cx="2054702" cy="2106647"/>
          </a:xfrm>
          <a:prstGeom prst="rect">
            <a:avLst/>
          </a:prstGeom>
        </p:spPr>
      </p:pic>
      <p:pic>
        <p:nvPicPr>
          <p:cNvPr id="17" name="Picture 16">
            <a:extLst>
              <a:ext uri="{FF2B5EF4-FFF2-40B4-BE49-F238E27FC236}">
                <a16:creationId xmlns:a16="http://schemas.microsoft.com/office/drawing/2014/main" id="{4415A16B-4063-4007-B858-59A076FB1D5C}"/>
              </a:ext>
            </a:extLst>
          </p:cNvPr>
          <p:cNvPicPr>
            <a:picLocks noChangeAspect="1"/>
          </p:cNvPicPr>
          <p:nvPr/>
        </p:nvPicPr>
        <p:blipFill>
          <a:blip r:embed="rId8"/>
          <a:stretch>
            <a:fillRect/>
          </a:stretch>
        </p:blipFill>
        <p:spPr>
          <a:xfrm>
            <a:off x="9401175" y="538700"/>
            <a:ext cx="2790825" cy="259546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9123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88FBED-6EA4-4435-8D0A-45677D16AF80}"/>
              </a:ext>
            </a:extLst>
          </p:cNvPr>
          <p:cNvPicPr>
            <a:picLocks noChangeAspect="1"/>
          </p:cNvPicPr>
          <p:nvPr/>
        </p:nvPicPr>
        <p:blipFill>
          <a:blip r:embed="rId2"/>
          <a:stretch>
            <a:fillRect/>
          </a:stretch>
        </p:blipFill>
        <p:spPr>
          <a:xfrm>
            <a:off x="4610099" y="4444934"/>
            <a:ext cx="3470763" cy="1970168"/>
          </a:xfrm>
          <a:prstGeom prst="rect">
            <a:avLst/>
          </a:prstGeom>
        </p:spPr>
      </p:pic>
      <p:pic>
        <p:nvPicPr>
          <p:cNvPr id="7" name="Picture 6">
            <a:extLst>
              <a:ext uri="{FF2B5EF4-FFF2-40B4-BE49-F238E27FC236}">
                <a16:creationId xmlns:a16="http://schemas.microsoft.com/office/drawing/2014/main" id="{89D52E59-C10A-412B-AD77-19AD018694D0}"/>
              </a:ext>
            </a:extLst>
          </p:cNvPr>
          <p:cNvPicPr>
            <a:picLocks noChangeAspect="1"/>
          </p:cNvPicPr>
          <p:nvPr/>
        </p:nvPicPr>
        <p:blipFill>
          <a:blip r:embed="rId3"/>
          <a:stretch>
            <a:fillRect/>
          </a:stretch>
        </p:blipFill>
        <p:spPr>
          <a:xfrm>
            <a:off x="0" y="4444934"/>
            <a:ext cx="4530436" cy="1970168"/>
          </a:xfrm>
          <a:prstGeom prst="rect">
            <a:avLst/>
          </a:prstGeom>
        </p:spPr>
      </p:pic>
      <p:pic>
        <p:nvPicPr>
          <p:cNvPr id="9" name="Picture 8">
            <a:extLst>
              <a:ext uri="{FF2B5EF4-FFF2-40B4-BE49-F238E27FC236}">
                <a16:creationId xmlns:a16="http://schemas.microsoft.com/office/drawing/2014/main" id="{83D14C2E-0402-436B-8FDB-9E95369C40DA}"/>
              </a:ext>
            </a:extLst>
          </p:cNvPr>
          <p:cNvPicPr>
            <a:picLocks noChangeAspect="1"/>
          </p:cNvPicPr>
          <p:nvPr/>
        </p:nvPicPr>
        <p:blipFill>
          <a:blip r:embed="rId4"/>
          <a:stretch>
            <a:fillRect/>
          </a:stretch>
        </p:blipFill>
        <p:spPr>
          <a:xfrm>
            <a:off x="8160526" y="4444934"/>
            <a:ext cx="4031474" cy="1971435"/>
          </a:xfrm>
          <a:prstGeom prst="rect">
            <a:avLst/>
          </a:prstGeom>
        </p:spPr>
      </p:pic>
      <p:sp>
        <p:nvSpPr>
          <p:cNvPr id="10" name="TextBox 9">
            <a:extLst>
              <a:ext uri="{FF2B5EF4-FFF2-40B4-BE49-F238E27FC236}">
                <a16:creationId xmlns:a16="http://schemas.microsoft.com/office/drawing/2014/main" id="{1126167A-7628-4547-8FDD-6B6F0EE22BD1}"/>
              </a:ext>
            </a:extLst>
          </p:cNvPr>
          <p:cNvSpPr txBox="1"/>
          <p:nvPr/>
        </p:nvSpPr>
        <p:spPr>
          <a:xfrm>
            <a:off x="1939856" y="2001534"/>
            <a:ext cx="8419879" cy="1908215"/>
          </a:xfrm>
          <a:prstGeom prst="rect">
            <a:avLst/>
          </a:prstGeom>
          <a:noFill/>
        </p:spPr>
        <p:txBody>
          <a:bodyPr wrap="square" rtlCol="0">
            <a:spAutoFit/>
          </a:bodyPr>
          <a:lstStyle/>
          <a:p>
            <a:r>
              <a:rPr lang="en-US" sz="2800" b="1" dirty="0" err="1" smtClean="0">
                <a:latin typeface="SVN-Gilroy" panose="00000500000000000000" pitchFamily="50" charset="0"/>
              </a:rPr>
              <a:t>Nguồn</a:t>
            </a:r>
            <a:r>
              <a:rPr lang="en-US" sz="2800" b="1" dirty="0" smtClean="0">
                <a:latin typeface="SVN-Gilroy" panose="00000500000000000000" pitchFamily="50" charset="0"/>
              </a:rPr>
              <a:t> </a:t>
            </a:r>
            <a:r>
              <a:rPr lang="en-US" sz="2800" b="1" dirty="0" err="1">
                <a:latin typeface="SVN-Gilroy" panose="00000500000000000000" pitchFamily="50" charset="0"/>
              </a:rPr>
              <a:t>và</a:t>
            </a:r>
            <a:r>
              <a:rPr lang="en-US" sz="2800" b="1" dirty="0">
                <a:latin typeface="SVN-Gilroy" panose="00000500000000000000" pitchFamily="50" charset="0"/>
              </a:rPr>
              <a:t> </a:t>
            </a:r>
            <a:r>
              <a:rPr lang="en-US" sz="2800" b="1" dirty="0" err="1">
                <a:latin typeface="SVN-Gilroy" panose="00000500000000000000" pitchFamily="50" charset="0"/>
              </a:rPr>
              <a:t>thanh</a:t>
            </a:r>
            <a:r>
              <a:rPr lang="en-US" sz="2800" b="1" dirty="0">
                <a:latin typeface="SVN-Gilroy" panose="00000500000000000000" pitchFamily="50" charset="0"/>
              </a:rPr>
              <a:t> </a:t>
            </a:r>
            <a:r>
              <a:rPr lang="en-US" sz="2800" b="1" dirty="0" err="1">
                <a:latin typeface="SVN-Gilroy" panose="00000500000000000000" pitchFamily="50" charset="0"/>
              </a:rPr>
              <a:t>nối</a:t>
            </a:r>
            <a:r>
              <a:rPr lang="en-US" sz="2800" b="1" dirty="0">
                <a:latin typeface="SVN-Gilroy" panose="00000500000000000000" pitchFamily="50" charset="0"/>
              </a:rPr>
              <a:t> </a:t>
            </a:r>
            <a:r>
              <a:rPr lang="en-US" sz="2800" b="1" dirty="0" err="1">
                <a:latin typeface="SVN-Gilroy" panose="00000500000000000000" pitchFamily="50" charset="0"/>
              </a:rPr>
              <a:t>nguồn</a:t>
            </a:r>
            <a:r>
              <a:rPr lang="en-US" sz="2800" b="1" dirty="0">
                <a:latin typeface="SVN-Gilroy" panose="00000500000000000000" pitchFamily="50" charset="0"/>
              </a:rPr>
              <a:t> </a:t>
            </a:r>
            <a:r>
              <a:rPr lang="en-US" sz="2800" b="1" dirty="0" err="1">
                <a:latin typeface="SVN-Gilroy" panose="00000500000000000000" pitchFamily="50" charset="0"/>
              </a:rPr>
              <a:t>cho</a:t>
            </a:r>
            <a:r>
              <a:rPr lang="en-US" sz="2800" b="1" dirty="0">
                <a:latin typeface="SVN-Gilroy" panose="00000500000000000000" pitchFamily="50" charset="0"/>
              </a:rPr>
              <a:t> LED </a:t>
            </a:r>
            <a:r>
              <a:rPr lang="en-US" sz="2800" b="1" dirty="0" err="1">
                <a:latin typeface="SVN-Gilroy" panose="00000500000000000000" pitchFamily="50" charset="0"/>
              </a:rPr>
              <a:t>thanh</a:t>
            </a:r>
            <a:r>
              <a:rPr lang="en-US" sz="2800" b="1" dirty="0">
                <a:latin typeface="SVN-Gilroy" panose="00000500000000000000" pitchFamily="50" charset="0"/>
              </a:rPr>
              <a:t> ray:</a:t>
            </a:r>
          </a:p>
          <a:p>
            <a:endParaRPr lang="en-US" dirty="0" smtClean="0">
              <a:latin typeface="SVN-Gilroy" panose="00000500000000000000" pitchFamily="50" charset="0"/>
            </a:endParaRPr>
          </a:p>
          <a:p>
            <a:r>
              <a:rPr lang="en-US" dirty="0" err="1" smtClean="0">
                <a:latin typeface="SVN-Gilroy" panose="00000500000000000000" pitchFamily="50" charset="0"/>
              </a:rPr>
              <a:t>Công</a:t>
            </a:r>
            <a:r>
              <a:rPr lang="en-US" dirty="0" smtClean="0">
                <a:latin typeface="SVN-Gilroy" panose="00000500000000000000" pitchFamily="50" charset="0"/>
              </a:rPr>
              <a:t> </a:t>
            </a:r>
            <a:r>
              <a:rPr lang="en-US" dirty="0" err="1">
                <a:latin typeface="SVN-Gilroy" panose="00000500000000000000" pitchFamily="50" charset="0"/>
              </a:rPr>
              <a:t>suất</a:t>
            </a:r>
            <a:r>
              <a:rPr lang="en-US" dirty="0">
                <a:latin typeface="SVN-Gilroy" panose="00000500000000000000" pitchFamily="50" charset="0"/>
              </a:rPr>
              <a:t>: 150W</a:t>
            </a:r>
          </a:p>
          <a:p>
            <a:r>
              <a:rPr lang="en-US" sz="1800" b="0" i="0" u="none" strike="noStrike" baseline="0" dirty="0" err="1">
                <a:solidFill>
                  <a:srgbClr val="000000"/>
                </a:solidFill>
                <a:latin typeface="SVN-Gilroy" panose="00000500000000000000" pitchFamily="50" charset="0"/>
              </a:rPr>
              <a:t>Thông</a:t>
            </a:r>
            <a:r>
              <a:rPr lang="en-US" sz="1800" b="0" i="0" u="none" strike="noStrike" baseline="0" dirty="0">
                <a:solidFill>
                  <a:srgbClr val="000000"/>
                </a:solidFill>
                <a:latin typeface="SVN-Gilroy" panose="00000500000000000000" pitchFamily="50" charset="0"/>
              </a:rPr>
              <a:t> </a:t>
            </a:r>
            <a:r>
              <a:rPr lang="en-US" sz="1800" b="0" i="0" u="none" strike="noStrike" baseline="0" dirty="0" err="1">
                <a:solidFill>
                  <a:srgbClr val="000000"/>
                </a:solidFill>
                <a:latin typeface="SVN-Gilroy" panose="00000500000000000000" pitchFamily="50" charset="0"/>
              </a:rPr>
              <a:t>số</a:t>
            </a:r>
            <a:r>
              <a:rPr lang="en-US" sz="1800" b="0" i="0" u="none" strike="noStrike" baseline="0" dirty="0">
                <a:solidFill>
                  <a:srgbClr val="000000"/>
                </a:solidFill>
                <a:latin typeface="SVN-Gilroy" panose="00000500000000000000" pitchFamily="50" charset="0"/>
              </a:rPr>
              <a:t> (</a:t>
            </a:r>
            <a:r>
              <a:rPr lang="en-US" sz="1800" b="0" i="0" u="none" strike="noStrike" baseline="0" dirty="0" err="1">
                <a:solidFill>
                  <a:srgbClr val="000000"/>
                </a:solidFill>
                <a:latin typeface="SVN-Gilroy" panose="00000500000000000000" pitchFamily="50" charset="0"/>
              </a:rPr>
              <a:t>DxRxC</a:t>
            </a:r>
            <a:r>
              <a:rPr lang="en-US" sz="1800" b="0" i="0" u="none" strike="noStrike" baseline="0" dirty="0">
                <a:solidFill>
                  <a:srgbClr val="000000"/>
                </a:solidFill>
                <a:latin typeface="SVN-Gilroy" panose="00000500000000000000" pitchFamily="50" charset="0"/>
              </a:rPr>
              <a:t>): 416mm x 22mm x 24.5mm</a:t>
            </a:r>
          </a:p>
          <a:p>
            <a:r>
              <a:rPr lang="en-US" dirty="0" err="1">
                <a:latin typeface="SVN-Gilroy" panose="00000500000000000000" pitchFamily="50" charset="0"/>
              </a:rPr>
              <a:t>Nếu</a:t>
            </a:r>
            <a:r>
              <a:rPr lang="en-US" dirty="0">
                <a:latin typeface="SVN-Gilroy" panose="00000500000000000000" pitchFamily="50" charset="0"/>
              </a:rPr>
              <a:t> </a:t>
            </a:r>
            <a:r>
              <a:rPr lang="en-US" dirty="0" err="1">
                <a:latin typeface="SVN-Gilroy" panose="00000500000000000000" pitchFamily="50" charset="0"/>
              </a:rPr>
              <a:t>công</a:t>
            </a:r>
            <a:r>
              <a:rPr lang="en-US" dirty="0">
                <a:latin typeface="SVN-Gilroy" panose="00000500000000000000" pitchFamily="50" charset="0"/>
              </a:rPr>
              <a:t> </a:t>
            </a:r>
            <a:r>
              <a:rPr lang="en-US" dirty="0" err="1">
                <a:latin typeface="SVN-Gilroy" panose="00000500000000000000" pitchFamily="50" charset="0"/>
              </a:rPr>
              <a:t>suất</a:t>
            </a:r>
            <a:r>
              <a:rPr lang="en-US" dirty="0">
                <a:latin typeface="SVN-Gilroy" panose="00000500000000000000" pitchFamily="50" charset="0"/>
              </a:rPr>
              <a:t> </a:t>
            </a:r>
            <a:r>
              <a:rPr lang="en-US" dirty="0" err="1">
                <a:latin typeface="SVN-Gilroy" panose="00000500000000000000" pitchFamily="50" charset="0"/>
              </a:rPr>
              <a:t>đèn</a:t>
            </a:r>
            <a:r>
              <a:rPr lang="en-US" dirty="0">
                <a:latin typeface="SVN-Gilroy" panose="00000500000000000000" pitchFamily="50" charset="0"/>
              </a:rPr>
              <a:t> </a:t>
            </a:r>
            <a:r>
              <a:rPr lang="en-US" dirty="0" err="1">
                <a:latin typeface="SVN-Gilroy" panose="00000500000000000000" pitchFamily="50" charset="0"/>
              </a:rPr>
              <a:t>vượt</a:t>
            </a:r>
            <a:r>
              <a:rPr lang="en-US" dirty="0">
                <a:latin typeface="SVN-Gilroy" panose="00000500000000000000" pitchFamily="50" charset="0"/>
              </a:rPr>
              <a:t> </a:t>
            </a:r>
            <a:r>
              <a:rPr lang="en-US" dirty="0" err="1">
                <a:latin typeface="SVN-Gilroy" panose="00000500000000000000" pitchFamily="50" charset="0"/>
              </a:rPr>
              <a:t>quá</a:t>
            </a:r>
            <a:r>
              <a:rPr lang="en-US" dirty="0">
                <a:latin typeface="SVN-Gilroy" panose="00000500000000000000" pitchFamily="50" charset="0"/>
              </a:rPr>
              <a:t> </a:t>
            </a:r>
            <a:r>
              <a:rPr lang="en-US" dirty="0" err="1">
                <a:latin typeface="SVN-Gilroy" panose="00000500000000000000" pitchFamily="50" charset="0"/>
              </a:rPr>
              <a:t>công</a:t>
            </a:r>
            <a:r>
              <a:rPr lang="en-US" dirty="0">
                <a:latin typeface="SVN-Gilroy" panose="00000500000000000000" pitchFamily="50" charset="0"/>
              </a:rPr>
              <a:t> </a:t>
            </a:r>
            <a:r>
              <a:rPr lang="en-US" dirty="0" err="1">
                <a:latin typeface="SVN-Gilroy" panose="00000500000000000000" pitchFamily="50" charset="0"/>
              </a:rPr>
              <a:t>suất</a:t>
            </a:r>
            <a:r>
              <a:rPr lang="en-US" dirty="0">
                <a:latin typeface="SVN-Gilroy" panose="00000500000000000000" pitchFamily="50" charset="0"/>
              </a:rPr>
              <a:t> </a:t>
            </a:r>
            <a:r>
              <a:rPr lang="en-US" dirty="0" err="1">
                <a:latin typeface="SVN-Gilroy" panose="00000500000000000000" pitchFamily="50" charset="0"/>
              </a:rPr>
              <a:t>nguồn</a:t>
            </a:r>
            <a:r>
              <a:rPr lang="en-US" dirty="0">
                <a:latin typeface="SVN-Gilroy" panose="00000500000000000000" pitchFamily="50" charset="0"/>
              </a:rPr>
              <a:t>, </a:t>
            </a:r>
            <a:r>
              <a:rPr lang="en-US" dirty="0" err="1">
                <a:latin typeface="SVN-Gilroy" panose="00000500000000000000" pitchFamily="50" charset="0"/>
              </a:rPr>
              <a:t>chúng</a:t>
            </a:r>
            <a:r>
              <a:rPr lang="en-US" dirty="0">
                <a:latin typeface="SVN-Gilroy" panose="00000500000000000000" pitchFamily="50" charset="0"/>
              </a:rPr>
              <a:t> ta </a:t>
            </a:r>
            <a:r>
              <a:rPr lang="en-US" dirty="0" err="1">
                <a:latin typeface="SVN-Gilroy" panose="00000500000000000000" pitchFamily="50" charset="0"/>
              </a:rPr>
              <a:t>cần</a:t>
            </a:r>
            <a:r>
              <a:rPr lang="en-US" dirty="0">
                <a:latin typeface="SVN-Gilroy" panose="00000500000000000000" pitchFamily="50" charset="0"/>
              </a:rPr>
              <a:t> </a:t>
            </a:r>
            <a:r>
              <a:rPr lang="en-US" dirty="0" err="1">
                <a:latin typeface="SVN-Gilroy" panose="00000500000000000000" pitchFamily="50" charset="0"/>
              </a:rPr>
              <a:t>đấu</a:t>
            </a:r>
            <a:r>
              <a:rPr lang="en-US" dirty="0">
                <a:latin typeface="SVN-Gilroy" panose="00000500000000000000" pitchFamily="50" charset="0"/>
              </a:rPr>
              <a:t> </a:t>
            </a:r>
            <a:r>
              <a:rPr lang="en-US" dirty="0" err="1">
                <a:latin typeface="SVN-Gilroy" panose="00000500000000000000" pitchFamily="50" charset="0"/>
              </a:rPr>
              <a:t>thêm</a:t>
            </a:r>
            <a:r>
              <a:rPr lang="en-US" dirty="0">
                <a:latin typeface="SVN-Gilroy" panose="00000500000000000000" pitchFamily="50" charset="0"/>
              </a:rPr>
              <a:t> 1 </a:t>
            </a:r>
            <a:r>
              <a:rPr lang="en-US" dirty="0" err="1">
                <a:latin typeface="SVN-Gilroy" panose="00000500000000000000" pitchFamily="50" charset="0"/>
              </a:rPr>
              <a:t>nguồn</a:t>
            </a:r>
            <a:r>
              <a:rPr lang="en-US" dirty="0">
                <a:latin typeface="SVN-Gilroy" panose="00000500000000000000" pitchFamily="50" charset="0"/>
              </a:rPr>
              <a:t> </a:t>
            </a:r>
            <a:r>
              <a:rPr lang="en-US" dirty="0" err="1">
                <a:latin typeface="SVN-Gilroy" panose="00000500000000000000" pitchFamily="50" charset="0"/>
              </a:rPr>
              <a:t>nữa</a:t>
            </a:r>
            <a:r>
              <a:rPr lang="en-US" dirty="0">
                <a:latin typeface="SVN-Gilroy" panose="00000500000000000000" pitchFamily="50" charset="0"/>
              </a:rPr>
              <a:t> </a:t>
            </a:r>
            <a:r>
              <a:rPr lang="en-US" dirty="0" err="1">
                <a:latin typeface="SVN-Gilroy" panose="00000500000000000000" pitchFamily="50" charset="0"/>
              </a:rPr>
              <a:t>để</a:t>
            </a:r>
            <a:r>
              <a:rPr lang="en-US" dirty="0">
                <a:latin typeface="SVN-Gilroy" panose="00000500000000000000" pitchFamily="50" charset="0"/>
              </a:rPr>
              <a:t> </a:t>
            </a:r>
            <a:r>
              <a:rPr lang="en-US" dirty="0" err="1">
                <a:latin typeface="SVN-Gilroy" panose="00000500000000000000" pitchFamily="50" charset="0"/>
              </a:rPr>
              <a:t>cung</a:t>
            </a:r>
            <a:r>
              <a:rPr lang="en-US" dirty="0">
                <a:latin typeface="SVN-Gilroy" panose="00000500000000000000" pitchFamily="50" charset="0"/>
              </a:rPr>
              <a:t> </a:t>
            </a:r>
            <a:r>
              <a:rPr lang="en-US" dirty="0" err="1">
                <a:latin typeface="SVN-Gilroy" panose="00000500000000000000" pitchFamily="50" charset="0"/>
              </a:rPr>
              <a:t>cấp</a:t>
            </a:r>
            <a:r>
              <a:rPr lang="en-US" dirty="0">
                <a:latin typeface="SVN-Gilroy" panose="00000500000000000000" pitchFamily="50" charset="0"/>
              </a:rPr>
              <a:t> </a:t>
            </a:r>
            <a:r>
              <a:rPr lang="en-US" dirty="0" err="1">
                <a:latin typeface="SVN-Gilroy" panose="00000500000000000000" pitchFamily="50" charset="0"/>
              </a:rPr>
              <a:t>đủ</a:t>
            </a:r>
            <a:r>
              <a:rPr lang="en-US" dirty="0">
                <a:latin typeface="SVN-Gilroy" panose="00000500000000000000" pitchFamily="50" charset="0"/>
              </a:rPr>
              <a:t> </a:t>
            </a:r>
            <a:r>
              <a:rPr lang="en-US" dirty="0" err="1">
                <a:latin typeface="SVN-Gilroy" panose="00000500000000000000" pitchFamily="50" charset="0"/>
              </a:rPr>
              <a:t>công</a:t>
            </a:r>
            <a:r>
              <a:rPr lang="en-US" dirty="0">
                <a:latin typeface="SVN-Gilroy" panose="00000500000000000000" pitchFamily="50" charset="0"/>
              </a:rPr>
              <a:t> </a:t>
            </a:r>
            <a:r>
              <a:rPr lang="en-US" dirty="0" err="1">
                <a:latin typeface="SVN-Gilroy" panose="00000500000000000000" pitchFamily="50" charset="0"/>
              </a:rPr>
              <a:t>suất</a:t>
            </a:r>
            <a:r>
              <a:rPr lang="en-US" dirty="0">
                <a:latin typeface="SVN-Gilroy" panose="00000500000000000000" pitchFamily="50" charset="0"/>
              </a:rPr>
              <a:t> </a:t>
            </a:r>
            <a:r>
              <a:rPr lang="en-US" dirty="0" err="1">
                <a:latin typeface="SVN-Gilroy" panose="00000500000000000000" pitchFamily="50" charset="0"/>
              </a:rPr>
              <a:t>cho</a:t>
            </a:r>
            <a:r>
              <a:rPr lang="en-US" dirty="0">
                <a:latin typeface="SVN-Gilroy" panose="00000500000000000000" pitchFamily="50" charset="0"/>
              </a:rPr>
              <a:t> </a:t>
            </a:r>
            <a:r>
              <a:rPr lang="en-US" dirty="0" err="1">
                <a:latin typeface="SVN-Gilroy" panose="00000500000000000000" pitchFamily="50" charset="0"/>
              </a:rPr>
              <a:t>hệ</a:t>
            </a:r>
            <a:r>
              <a:rPr lang="en-US" dirty="0">
                <a:latin typeface="SVN-Gilroy" panose="00000500000000000000" pitchFamily="50" charset="0"/>
              </a:rPr>
              <a:t> </a:t>
            </a:r>
            <a:r>
              <a:rPr lang="en-US" dirty="0" err="1">
                <a:latin typeface="SVN-Gilroy" panose="00000500000000000000" pitchFamily="50" charset="0"/>
              </a:rPr>
              <a:t>thống</a:t>
            </a:r>
            <a:r>
              <a:rPr lang="en-US" dirty="0">
                <a:latin typeface="SVN-Gilroy" panose="00000500000000000000" pitchFamily="50" charset="0"/>
              </a:rPr>
              <a:t> </a:t>
            </a:r>
            <a:r>
              <a:rPr lang="en-US" dirty="0" err="1">
                <a:latin typeface="SVN-Gilroy" panose="00000500000000000000" pitchFamily="50" charset="0"/>
              </a:rPr>
              <a:t>đèn</a:t>
            </a:r>
            <a:r>
              <a:rPr lang="en-US" dirty="0">
                <a:latin typeface="SVN-Gilroy" panose="00000500000000000000" pitchFamily="50" charset="0"/>
              </a:rPr>
              <a:t> </a:t>
            </a:r>
            <a:r>
              <a:rPr lang="en-US" dirty="0" err="1">
                <a:latin typeface="SVN-Gilroy" panose="00000500000000000000" pitchFamily="50" charset="0"/>
              </a:rPr>
              <a:t>hoạt</a:t>
            </a:r>
            <a:r>
              <a:rPr lang="en-US" dirty="0">
                <a:latin typeface="SVN-Gilroy" panose="00000500000000000000" pitchFamily="50" charset="0"/>
              </a:rPr>
              <a:t> </a:t>
            </a:r>
            <a:r>
              <a:rPr lang="en-US" dirty="0" err="1">
                <a:latin typeface="SVN-Gilroy" panose="00000500000000000000" pitchFamily="50" charset="0"/>
              </a:rPr>
              <a:t>động</a:t>
            </a:r>
            <a:r>
              <a:rPr lang="en-US" dirty="0">
                <a:latin typeface="SVN-Gilroy" panose="00000500000000000000" pitchFamily="50" charset="0"/>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9171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9E1B50-373F-4FED-9D15-BADB477C98C9}"/>
              </a:ext>
            </a:extLst>
          </p:cNvPr>
          <p:cNvPicPr>
            <a:picLocks noChangeAspect="1"/>
          </p:cNvPicPr>
          <p:nvPr/>
        </p:nvPicPr>
        <p:blipFill>
          <a:blip r:embed="rId2"/>
          <a:stretch>
            <a:fillRect/>
          </a:stretch>
        </p:blipFill>
        <p:spPr>
          <a:xfrm>
            <a:off x="0" y="405925"/>
            <a:ext cx="3568184" cy="3098267"/>
          </a:xfrm>
          <a:prstGeom prst="rect">
            <a:avLst/>
          </a:prstGeom>
        </p:spPr>
      </p:pic>
      <p:pic>
        <p:nvPicPr>
          <p:cNvPr id="7" name="Picture 6">
            <a:extLst>
              <a:ext uri="{FF2B5EF4-FFF2-40B4-BE49-F238E27FC236}">
                <a16:creationId xmlns:a16="http://schemas.microsoft.com/office/drawing/2014/main" id="{023B5B60-3211-4FE3-BF01-9D300501A61F}"/>
              </a:ext>
            </a:extLst>
          </p:cNvPr>
          <p:cNvPicPr>
            <a:picLocks noChangeAspect="1"/>
          </p:cNvPicPr>
          <p:nvPr/>
        </p:nvPicPr>
        <p:blipFill>
          <a:blip r:embed="rId3"/>
          <a:stretch>
            <a:fillRect/>
          </a:stretch>
        </p:blipFill>
        <p:spPr>
          <a:xfrm>
            <a:off x="3519342" y="405925"/>
            <a:ext cx="3545439" cy="3098267"/>
          </a:xfrm>
          <a:prstGeom prst="rect">
            <a:avLst/>
          </a:prstGeom>
        </p:spPr>
      </p:pic>
      <p:pic>
        <p:nvPicPr>
          <p:cNvPr id="9" name="Picture 8">
            <a:extLst>
              <a:ext uri="{FF2B5EF4-FFF2-40B4-BE49-F238E27FC236}">
                <a16:creationId xmlns:a16="http://schemas.microsoft.com/office/drawing/2014/main" id="{088A6744-8500-48F5-9CB7-2808956137EB}"/>
              </a:ext>
            </a:extLst>
          </p:cNvPr>
          <p:cNvPicPr>
            <a:picLocks noChangeAspect="1"/>
          </p:cNvPicPr>
          <p:nvPr/>
        </p:nvPicPr>
        <p:blipFill>
          <a:blip r:embed="rId4"/>
          <a:stretch>
            <a:fillRect/>
          </a:stretch>
        </p:blipFill>
        <p:spPr>
          <a:xfrm>
            <a:off x="7064781" y="405925"/>
            <a:ext cx="3545439" cy="3098267"/>
          </a:xfrm>
          <a:prstGeom prst="rect">
            <a:avLst/>
          </a:prstGeom>
        </p:spPr>
      </p:pic>
      <p:pic>
        <p:nvPicPr>
          <p:cNvPr id="11" name="Picture 10">
            <a:extLst>
              <a:ext uri="{FF2B5EF4-FFF2-40B4-BE49-F238E27FC236}">
                <a16:creationId xmlns:a16="http://schemas.microsoft.com/office/drawing/2014/main" id="{32CB82AB-AD7E-404E-A3CA-8FA189A92593}"/>
              </a:ext>
            </a:extLst>
          </p:cNvPr>
          <p:cNvPicPr>
            <a:picLocks noChangeAspect="1"/>
          </p:cNvPicPr>
          <p:nvPr/>
        </p:nvPicPr>
        <p:blipFill>
          <a:blip r:embed="rId5"/>
          <a:stretch>
            <a:fillRect/>
          </a:stretch>
        </p:blipFill>
        <p:spPr>
          <a:xfrm>
            <a:off x="5557" y="3504192"/>
            <a:ext cx="3562627" cy="3098267"/>
          </a:xfrm>
          <a:prstGeom prst="rect">
            <a:avLst/>
          </a:prstGeom>
        </p:spPr>
      </p:pic>
      <p:pic>
        <p:nvPicPr>
          <p:cNvPr id="13" name="Picture 12">
            <a:extLst>
              <a:ext uri="{FF2B5EF4-FFF2-40B4-BE49-F238E27FC236}">
                <a16:creationId xmlns:a16="http://schemas.microsoft.com/office/drawing/2014/main" id="{0A42C9FA-F78F-43D0-AE0E-233EFA4B6FEE}"/>
              </a:ext>
            </a:extLst>
          </p:cNvPr>
          <p:cNvPicPr>
            <a:picLocks noChangeAspect="1"/>
          </p:cNvPicPr>
          <p:nvPr/>
        </p:nvPicPr>
        <p:blipFill>
          <a:blip r:embed="rId6"/>
          <a:stretch>
            <a:fillRect/>
          </a:stretch>
        </p:blipFill>
        <p:spPr>
          <a:xfrm>
            <a:off x="3568184" y="3504192"/>
            <a:ext cx="3597988" cy="309826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4270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34185D-7668-43E1-8D2B-6D96DD40FDFA}"/>
              </a:ext>
            </a:extLst>
          </p:cNvPr>
          <p:cNvPicPr>
            <a:picLocks noChangeAspect="1"/>
          </p:cNvPicPr>
          <p:nvPr/>
        </p:nvPicPr>
        <p:blipFill>
          <a:blip r:embed="rId2"/>
          <a:stretch>
            <a:fillRect/>
          </a:stretch>
        </p:blipFill>
        <p:spPr>
          <a:xfrm>
            <a:off x="5364412" y="0"/>
            <a:ext cx="3309569" cy="3121526"/>
          </a:xfrm>
          <a:prstGeom prst="rect">
            <a:avLst/>
          </a:prstGeom>
        </p:spPr>
      </p:pic>
      <p:pic>
        <p:nvPicPr>
          <p:cNvPr id="9" name="Picture 8">
            <a:extLst>
              <a:ext uri="{FF2B5EF4-FFF2-40B4-BE49-F238E27FC236}">
                <a16:creationId xmlns:a16="http://schemas.microsoft.com/office/drawing/2014/main" id="{10E5AA6D-AEB9-4434-9446-B770AB4E2AB1}"/>
              </a:ext>
            </a:extLst>
          </p:cNvPr>
          <p:cNvPicPr>
            <a:picLocks noChangeAspect="1"/>
          </p:cNvPicPr>
          <p:nvPr/>
        </p:nvPicPr>
        <p:blipFill>
          <a:blip r:embed="rId3"/>
          <a:stretch>
            <a:fillRect/>
          </a:stretch>
        </p:blipFill>
        <p:spPr>
          <a:xfrm>
            <a:off x="8673981" y="0"/>
            <a:ext cx="3518019" cy="2722512"/>
          </a:xfrm>
          <a:prstGeom prst="rect">
            <a:avLst/>
          </a:prstGeom>
        </p:spPr>
      </p:pic>
      <p:pic>
        <p:nvPicPr>
          <p:cNvPr id="11" name="Picture 10">
            <a:extLst>
              <a:ext uri="{FF2B5EF4-FFF2-40B4-BE49-F238E27FC236}">
                <a16:creationId xmlns:a16="http://schemas.microsoft.com/office/drawing/2014/main" id="{CD5DDB9A-95D5-4EE1-A627-6D50D65A79B9}"/>
              </a:ext>
            </a:extLst>
          </p:cNvPr>
          <p:cNvPicPr>
            <a:picLocks noChangeAspect="1"/>
          </p:cNvPicPr>
          <p:nvPr/>
        </p:nvPicPr>
        <p:blipFill>
          <a:blip r:embed="rId4"/>
          <a:stretch>
            <a:fillRect/>
          </a:stretch>
        </p:blipFill>
        <p:spPr>
          <a:xfrm>
            <a:off x="1" y="3130150"/>
            <a:ext cx="4695194" cy="3475748"/>
          </a:xfrm>
          <a:prstGeom prst="rect">
            <a:avLst/>
          </a:prstGeom>
        </p:spPr>
      </p:pic>
      <p:pic>
        <p:nvPicPr>
          <p:cNvPr id="13" name="Picture 12">
            <a:extLst>
              <a:ext uri="{FF2B5EF4-FFF2-40B4-BE49-F238E27FC236}">
                <a16:creationId xmlns:a16="http://schemas.microsoft.com/office/drawing/2014/main" id="{C260C82E-6928-4833-B92F-ADAF1AF6CE2C}"/>
              </a:ext>
            </a:extLst>
          </p:cNvPr>
          <p:cNvPicPr>
            <a:picLocks noChangeAspect="1"/>
          </p:cNvPicPr>
          <p:nvPr/>
        </p:nvPicPr>
        <p:blipFill>
          <a:blip r:embed="rId5"/>
          <a:stretch>
            <a:fillRect/>
          </a:stretch>
        </p:blipFill>
        <p:spPr>
          <a:xfrm>
            <a:off x="4419860" y="3130150"/>
            <a:ext cx="4140726" cy="3727850"/>
          </a:xfrm>
          <a:prstGeom prst="rect">
            <a:avLst/>
          </a:prstGeom>
        </p:spPr>
      </p:pic>
      <p:pic>
        <p:nvPicPr>
          <p:cNvPr id="15" name="Picture 14">
            <a:extLst>
              <a:ext uri="{FF2B5EF4-FFF2-40B4-BE49-F238E27FC236}">
                <a16:creationId xmlns:a16="http://schemas.microsoft.com/office/drawing/2014/main" id="{7A227F4F-A960-4108-A114-584132C37FA8}"/>
              </a:ext>
            </a:extLst>
          </p:cNvPr>
          <p:cNvPicPr>
            <a:picLocks noChangeAspect="1"/>
          </p:cNvPicPr>
          <p:nvPr/>
        </p:nvPicPr>
        <p:blipFill>
          <a:blip r:embed="rId6"/>
          <a:stretch>
            <a:fillRect/>
          </a:stretch>
        </p:blipFill>
        <p:spPr>
          <a:xfrm>
            <a:off x="8425653" y="2678621"/>
            <a:ext cx="3766347" cy="2986754"/>
          </a:xfrm>
          <a:prstGeom prst="rect">
            <a:avLst/>
          </a:prstGeom>
        </p:spPr>
      </p:pic>
      <p:pic>
        <p:nvPicPr>
          <p:cNvPr id="17" name="Picture 16">
            <a:extLst>
              <a:ext uri="{FF2B5EF4-FFF2-40B4-BE49-F238E27FC236}">
                <a16:creationId xmlns:a16="http://schemas.microsoft.com/office/drawing/2014/main" id="{40BADA40-08D2-49DD-AFDC-E0C68518F33E}"/>
              </a:ext>
            </a:extLst>
          </p:cNvPr>
          <p:cNvPicPr>
            <a:picLocks noChangeAspect="1"/>
          </p:cNvPicPr>
          <p:nvPr/>
        </p:nvPicPr>
        <p:blipFill>
          <a:blip r:embed="rId7"/>
          <a:stretch>
            <a:fillRect/>
          </a:stretch>
        </p:blipFill>
        <p:spPr>
          <a:xfrm>
            <a:off x="0" y="-42729"/>
            <a:ext cx="5407598" cy="3172879"/>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12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EB12B13-21B0-4FE6-BD28-FDAC6A4E05F5}"/>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Tree>
    <p:extLst>
      <p:ext uri="{BB962C8B-B14F-4D97-AF65-F5344CB8AC3E}">
        <p14:creationId xmlns:p14="http://schemas.microsoft.com/office/powerpoint/2010/main" val="319933330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3F9C85-FB0D-4344-9AF4-9DADBC59C0E2}"/>
              </a:ext>
            </a:extLst>
          </p:cNvPr>
          <p:cNvPicPr>
            <a:picLocks noChangeAspect="1"/>
          </p:cNvPicPr>
          <p:nvPr/>
        </p:nvPicPr>
        <p:blipFill>
          <a:blip r:embed="rId2"/>
          <a:stretch>
            <a:fillRect/>
          </a:stretch>
        </p:blipFill>
        <p:spPr>
          <a:xfrm>
            <a:off x="-1" y="852056"/>
            <a:ext cx="12192001" cy="6005946"/>
          </a:xfrm>
          <a:prstGeom prst="rect">
            <a:avLst/>
          </a:prstGeom>
        </p:spPr>
      </p:pic>
      <p:sp>
        <p:nvSpPr>
          <p:cNvPr id="5" name="Title 1">
            <a:extLst>
              <a:ext uri="{FF2B5EF4-FFF2-40B4-BE49-F238E27FC236}">
                <a16:creationId xmlns:a16="http://schemas.microsoft.com/office/drawing/2014/main" id="{E210AB7A-C1C0-4BF5-8820-049AF89D2DE5}"/>
              </a:ext>
            </a:extLst>
          </p:cNvPr>
          <p:cNvSpPr txBox="1">
            <a:spLocks/>
          </p:cNvSpPr>
          <p:nvPr/>
        </p:nvSpPr>
        <p:spPr>
          <a:xfrm>
            <a:off x="-2" y="-228600"/>
            <a:ext cx="12192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smtClean="0">
                <a:latin typeface="SVN-Gilroy" panose="00000500000000000000" pitchFamily="50" charset="0"/>
              </a:rPr>
              <a:t>Rèm</a:t>
            </a:r>
            <a:r>
              <a:rPr lang="en-US" sz="3200" b="1" dirty="0" smtClean="0">
                <a:latin typeface="SVN-Gilroy" panose="00000500000000000000" pitchFamily="50" charset="0"/>
              </a:rPr>
              <a:t> </a:t>
            </a:r>
            <a:r>
              <a:rPr lang="en-US" sz="3200" b="1" dirty="0" err="1" smtClean="0">
                <a:latin typeface="SVN-Gilroy" panose="00000500000000000000" pitchFamily="50" charset="0"/>
              </a:rPr>
              <a:t>thông</a:t>
            </a:r>
            <a:r>
              <a:rPr lang="en-US" sz="3200" b="1" dirty="0" smtClean="0">
                <a:latin typeface="SVN-Gilroy" panose="00000500000000000000" pitchFamily="50" charset="0"/>
              </a:rPr>
              <a:t> minh </a:t>
            </a:r>
            <a:r>
              <a:rPr lang="en-US" sz="3200" b="1" dirty="0" err="1" smtClean="0">
                <a:latin typeface="SVN-Gilroy" panose="00000500000000000000" pitchFamily="50" charset="0"/>
              </a:rPr>
              <a:t>Orvibo</a:t>
            </a:r>
            <a:endParaRPr lang="en-US" sz="3200" b="1" dirty="0">
              <a:latin typeface="SVN-Gilroy" panose="00000500000000000000" pitchFamily="50"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2990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E5DB-C67C-4DB2-8B42-0C2502817285}"/>
              </a:ext>
            </a:extLst>
          </p:cNvPr>
          <p:cNvSpPr>
            <a:spLocks noGrp="1"/>
          </p:cNvSpPr>
          <p:nvPr>
            <p:ph type="title"/>
          </p:nvPr>
        </p:nvSpPr>
        <p:spPr>
          <a:xfrm>
            <a:off x="547643" y="4749533"/>
            <a:ext cx="10515600" cy="1325563"/>
          </a:xfrm>
        </p:spPr>
        <p:txBody>
          <a:bodyPr/>
          <a:lstStyle/>
          <a:p>
            <a:endParaRPr lang="en-US" dirty="0"/>
          </a:p>
        </p:txBody>
      </p:sp>
      <p:pic>
        <p:nvPicPr>
          <p:cNvPr id="9" name="Picture 8">
            <a:extLst>
              <a:ext uri="{FF2B5EF4-FFF2-40B4-BE49-F238E27FC236}">
                <a16:creationId xmlns:a16="http://schemas.microsoft.com/office/drawing/2014/main" id="{AA8272A1-C61D-4562-A83C-F2E493858E34}"/>
              </a:ext>
            </a:extLst>
          </p:cNvPr>
          <p:cNvPicPr>
            <a:picLocks noChangeAspect="1"/>
          </p:cNvPicPr>
          <p:nvPr/>
        </p:nvPicPr>
        <p:blipFill>
          <a:blip r:embed="rId2"/>
          <a:stretch>
            <a:fillRect/>
          </a:stretch>
        </p:blipFill>
        <p:spPr>
          <a:xfrm>
            <a:off x="-19890" y="1931350"/>
            <a:ext cx="12211890" cy="46555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091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D9942-8308-4F98-A364-3CCDEEE1EFB8}"/>
              </a:ext>
            </a:extLst>
          </p:cNvPr>
          <p:cNvSpPr>
            <a:spLocks noGrp="1"/>
          </p:cNvSpPr>
          <p:nvPr>
            <p:ph type="title"/>
          </p:nvPr>
        </p:nvSpPr>
        <p:spPr>
          <a:xfrm>
            <a:off x="2071514" y="673065"/>
            <a:ext cx="10515600" cy="1325563"/>
          </a:xfrm>
        </p:spPr>
        <p:txBody>
          <a:bodyPr>
            <a:normAutofit/>
          </a:bodyPr>
          <a:lstStyle/>
          <a:p>
            <a:r>
              <a:rPr lang="en-US" sz="3600" b="1" dirty="0">
                <a:latin typeface="SVN-Gilroy" panose="00000500000000000000" pitchFamily="50" charset="0"/>
              </a:rPr>
              <a:t>IV. </a:t>
            </a:r>
            <a:r>
              <a:rPr lang="en-US" sz="3600" b="1" i="0" u="none" strike="noStrike" dirty="0" err="1">
                <a:solidFill>
                  <a:srgbClr val="000000"/>
                </a:solidFill>
                <a:effectLst/>
                <a:latin typeface="SVN-Gilroy" panose="00000500000000000000" pitchFamily="50" charset="0"/>
              </a:rPr>
              <a:t>Chọn</a:t>
            </a:r>
            <a:r>
              <a:rPr lang="en-US" sz="3600" b="1" i="0" u="none" strike="noStrike" dirty="0">
                <a:solidFill>
                  <a:srgbClr val="000000"/>
                </a:solidFill>
                <a:effectLst/>
                <a:latin typeface="SVN-Gilroy" panose="00000500000000000000" pitchFamily="50" charset="0"/>
              </a:rPr>
              <a:t> </a:t>
            </a:r>
            <a:r>
              <a:rPr lang="en-US" sz="3600" b="1" i="0" u="none" strike="noStrike" dirty="0" err="1">
                <a:solidFill>
                  <a:srgbClr val="000000"/>
                </a:solidFill>
                <a:effectLst/>
                <a:latin typeface="SVN-Gilroy" panose="00000500000000000000" pitchFamily="50" charset="0"/>
              </a:rPr>
              <a:t>thời</a:t>
            </a:r>
            <a:r>
              <a:rPr lang="en-US" sz="3600" b="1" i="0" u="none" strike="noStrike" dirty="0">
                <a:solidFill>
                  <a:srgbClr val="000000"/>
                </a:solidFill>
                <a:effectLst/>
                <a:latin typeface="SVN-Gilroy" panose="00000500000000000000" pitchFamily="50" charset="0"/>
              </a:rPr>
              <a:t> </a:t>
            </a:r>
            <a:r>
              <a:rPr lang="en-US" sz="3600" b="1" i="0" u="none" strike="noStrike" dirty="0" err="1">
                <a:solidFill>
                  <a:srgbClr val="000000"/>
                </a:solidFill>
                <a:effectLst/>
                <a:latin typeface="SVN-Gilroy" panose="00000500000000000000" pitchFamily="50" charset="0"/>
              </a:rPr>
              <a:t>điểm</a:t>
            </a:r>
            <a:r>
              <a:rPr lang="en-US" sz="3600" b="1" i="0" u="none" strike="noStrike" dirty="0">
                <a:solidFill>
                  <a:srgbClr val="000000"/>
                </a:solidFill>
                <a:effectLst/>
                <a:latin typeface="SVN-Gilroy" panose="00000500000000000000" pitchFamily="50" charset="0"/>
              </a:rPr>
              <a:t> </a:t>
            </a:r>
            <a:r>
              <a:rPr lang="en-US" sz="3600" b="1" i="0" u="none" strike="noStrike" dirty="0" err="1">
                <a:solidFill>
                  <a:srgbClr val="000000"/>
                </a:solidFill>
                <a:effectLst/>
                <a:latin typeface="SVN-Gilroy" panose="00000500000000000000" pitchFamily="50" charset="0"/>
              </a:rPr>
              <a:t>lắp</a:t>
            </a:r>
            <a:r>
              <a:rPr lang="en-US" sz="3600" b="1" i="0" u="none" strike="noStrike" dirty="0">
                <a:solidFill>
                  <a:srgbClr val="000000"/>
                </a:solidFill>
                <a:effectLst/>
                <a:latin typeface="SVN-Gilroy" panose="00000500000000000000" pitchFamily="50" charset="0"/>
              </a:rPr>
              <a:t> </a:t>
            </a:r>
            <a:r>
              <a:rPr lang="en-US" sz="3600" b="1" i="0" u="none" strike="noStrike" dirty="0" err="1">
                <a:solidFill>
                  <a:srgbClr val="000000"/>
                </a:solidFill>
                <a:effectLst/>
                <a:latin typeface="SVN-Gilroy" panose="00000500000000000000" pitchFamily="50" charset="0"/>
              </a:rPr>
              <a:t>đặt</a:t>
            </a:r>
            <a:r>
              <a:rPr lang="en-US" sz="3600" b="1" i="0" u="none" strike="noStrike" dirty="0">
                <a:solidFill>
                  <a:srgbClr val="000000"/>
                </a:solidFill>
                <a:effectLst/>
                <a:latin typeface="SVN-Gilroy" panose="00000500000000000000" pitchFamily="50" charset="0"/>
              </a:rPr>
              <a:t> </a:t>
            </a:r>
            <a:r>
              <a:rPr lang="en-US" sz="3600" b="1" i="0" u="none" strike="noStrike" dirty="0" err="1">
                <a:solidFill>
                  <a:srgbClr val="000000"/>
                </a:solidFill>
                <a:effectLst/>
                <a:latin typeface="SVN-Gilroy" panose="00000500000000000000" pitchFamily="50" charset="0"/>
              </a:rPr>
              <a:t>các</a:t>
            </a:r>
            <a:r>
              <a:rPr lang="en-US" sz="3600" b="1" i="0" u="none" strike="noStrike" dirty="0">
                <a:solidFill>
                  <a:srgbClr val="000000"/>
                </a:solidFill>
                <a:effectLst/>
                <a:latin typeface="SVN-Gilroy" panose="00000500000000000000" pitchFamily="50" charset="0"/>
              </a:rPr>
              <a:t> </a:t>
            </a:r>
            <a:r>
              <a:rPr lang="en-US" sz="3600" b="1" i="0" u="none" strike="noStrike" dirty="0" err="1">
                <a:solidFill>
                  <a:srgbClr val="000000"/>
                </a:solidFill>
                <a:effectLst/>
                <a:latin typeface="SVN-Gilroy" panose="00000500000000000000" pitchFamily="50" charset="0"/>
              </a:rPr>
              <a:t>thiết</a:t>
            </a:r>
            <a:r>
              <a:rPr lang="en-US" sz="3600" b="1" i="0" u="none" strike="noStrike" dirty="0">
                <a:solidFill>
                  <a:srgbClr val="000000"/>
                </a:solidFill>
                <a:effectLst/>
                <a:latin typeface="SVN-Gilroy" panose="00000500000000000000" pitchFamily="50" charset="0"/>
              </a:rPr>
              <a:t> </a:t>
            </a:r>
            <a:r>
              <a:rPr lang="en-US" sz="3600" b="1" i="0" u="none" strike="noStrike" dirty="0" err="1" smtClean="0">
                <a:solidFill>
                  <a:srgbClr val="000000"/>
                </a:solidFill>
                <a:effectLst/>
                <a:latin typeface="SVN-Gilroy" panose="00000500000000000000" pitchFamily="50" charset="0"/>
              </a:rPr>
              <a:t>bị</a:t>
            </a:r>
            <a:endParaRPr lang="en-US" sz="3600" b="1" dirty="0">
              <a:latin typeface="SVN-Gilroy" panose="00000500000000000000" pitchFamily="50" charset="0"/>
            </a:endParaRPr>
          </a:p>
        </p:txBody>
      </p:sp>
      <p:sp>
        <p:nvSpPr>
          <p:cNvPr id="3" name="Content Placeholder 2">
            <a:extLst>
              <a:ext uri="{FF2B5EF4-FFF2-40B4-BE49-F238E27FC236}">
                <a16:creationId xmlns:a16="http://schemas.microsoft.com/office/drawing/2014/main" id="{7A502759-1211-4C94-B6B7-0E1A54C5BD4B}"/>
              </a:ext>
            </a:extLst>
          </p:cNvPr>
          <p:cNvSpPr>
            <a:spLocks noGrp="1"/>
          </p:cNvSpPr>
          <p:nvPr>
            <p:ph idx="1"/>
          </p:nvPr>
        </p:nvSpPr>
        <p:spPr>
          <a:xfrm>
            <a:off x="915208" y="2237619"/>
            <a:ext cx="10515600" cy="4351338"/>
          </a:xfrm>
        </p:spPr>
        <p:txBody>
          <a:bodyPr>
            <a:normAutofit/>
          </a:bodyPr>
          <a:lstStyle/>
          <a:p>
            <a:r>
              <a:rPr lang="en-US" sz="2400" dirty="0" err="1">
                <a:latin typeface="SVN-Gilroy" panose="00000500000000000000" pitchFamily="50" charset="0"/>
              </a:rPr>
              <a:t>Đa</a:t>
            </a:r>
            <a:r>
              <a:rPr lang="en-US" sz="2400" dirty="0">
                <a:latin typeface="SVN-Gilroy" panose="00000500000000000000" pitchFamily="50" charset="0"/>
              </a:rPr>
              <a:t> </a:t>
            </a:r>
            <a:r>
              <a:rPr lang="en-US" sz="2400" dirty="0" err="1">
                <a:latin typeface="SVN-Gilroy" panose="00000500000000000000" pitchFamily="50" charset="0"/>
              </a:rPr>
              <a:t>số</a:t>
            </a:r>
            <a:r>
              <a:rPr lang="en-US" sz="2400" dirty="0">
                <a:latin typeface="SVN-Gilroy" panose="00000500000000000000" pitchFamily="50" charset="0"/>
              </a:rPr>
              <a:t> </a:t>
            </a:r>
            <a:r>
              <a:rPr lang="en-US" sz="2400" dirty="0" err="1">
                <a:latin typeface="SVN-Gilroy" panose="00000500000000000000" pitchFamily="50" charset="0"/>
              </a:rPr>
              <a:t>các</a:t>
            </a:r>
            <a:r>
              <a:rPr lang="en-US" sz="2400" dirty="0">
                <a:latin typeface="SVN-Gilroy" panose="00000500000000000000" pitchFamily="50" charset="0"/>
              </a:rPr>
              <a:t> </a:t>
            </a:r>
            <a:r>
              <a:rPr lang="en-US" sz="2400" dirty="0" err="1">
                <a:latin typeface="SVN-Gilroy" panose="00000500000000000000" pitchFamily="50" charset="0"/>
              </a:rPr>
              <a:t>sản</a:t>
            </a:r>
            <a:r>
              <a:rPr lang="en-US" sz="2400" dirty="0">
                <a:latin typeface="SVN-Gilroy" panose="00000500000000000000" pitchFamily="50" charset="0"/>
              </a:rPr>
              <a:t> </a:t>
            </a:r>
            <a:r>
              <a:rPr lang="en-US" sz="2400" dirty="0" err="1">
                <a:latin typeface="SVN-Gilroy" panose="00000500000000000000" pitchFamily="50" charset="0"/>
              </a:rPr>
              <a:t>phẩm</a:t>
            </a:r>
            <a:r>
              <a:rPr lang="en-US" sz="2400" dirty="0">
                <a:latin typeface="SVN-Gilroy" panose="00000500000000000000" pitchFamily="50" charset="0"/>
              </a:rPr>
              <a:t> </a:t>
            </a:r>
            <a:r>
              <a:rPr lang="en-US" sz="2400" dirty="0" err="1">
                <a:latin typeface="SVN-Gilroy" panose="00000500000000000000" pitchFamily="50" charset="0"/>
              </a:rPr>
              <a:t>trong</a:t>
            </a:r>
            <a:r>
              <a:rPr lang="en-US" sz="2400" dirty="0">
                <a:latin typeface="SVN-Gilroy" panose="00000500000000000000" pitchFamily="50" charset="0"/>
              </a:rPr>
              <a:t> </a:t>
            </a:r>
            <a:r>
              <a:rPr lang="en-US" sz="2400" dirty="0" err="1">
                <a:latin typeface="SVN-Gilroy" panose="00000500000000000000" pitchFamily="50" charset="0"/>
              </a:rPr>
              <a:t>hệ</a:t>
            </a:r>
            <a:r>
              <a:rPr lang="en-US" sz="2400" dirty="0">
                <a:latin typeface="SVN-Gilroy" panose="00000500000000000000" pitchFamily="50" charset="0"/>
              </a:rPr>
              <a:t> </a:t>
            </a:r>
            <a:r>
              <a:rPr lang="en-US" sz="2400" dirty="0" err="1">
                <a:latin typeface="SVN-Gilroy" panose="00000500000000000000" pitchFamily="50" charset="0"/>
              </a:rPr>
              <a:t>sinh</a:t>
            </a:r>
            <a:r>
              <a:rPr lang="en-US" sz="2400" dirty="0">
                <a:latin typeface="SVN-Gilroy" panose="00000500000000000000" pitchFamily="50" charset="0"/>
              </a:rPr>
              <a:t> </a:t>
            </a:r>
            <a:r>
              <a:rPr lang="en-US" sz="2400" dirty="0" err="1">
                <a:latin typeface="SVN-Gilroy" panose="00000500000000000000" pitchFamily="50" charset="0"/>
              </a:rPr>
              <a:t>thái</a:t>
            </a:r>
            <a:r>
              <a:rPr lang="en-US" sz="2400" dirty="0">
                <a:latin typeface="SVN-Gilroy" panose="00000500000000000000" pitchFamily="50" charset="0"/>
              </a:rPr>
              <a:t> </a:t>
            </a:r>
            <a:r>
              <a:rPr lang="en-US" sz="2400" dirty="0" err="1">
                <a:latin typeface="SVN-Gilroy" panose="00000500000000000000" pitchFamily="50" charset="0"/>
              </a:rPr>
              <a:t>Orvbio</a:t>
            </a:r>
            <a:r>
              <a:rPr lang="en-US" sz="2400" dirty="0">
                <a:latin typeface="SVN-Gilroy" panose="00000500000000000000" pitchFamily="50" charset="0"/>
              </a:rPr>
              <a:t> </a:t>
            </a:r>
            <a:r>
              <a:rPr lang="en-US" sz="2400" dirty="0" err="1">
                <a:latin typeface="SVN-Gilroy" panose="00000500000000000000" pitchFamily="50" charset="0"/>
              </a:rPr>
              <a:t>chúng</a:t>
            </a:r>
            <a:r>
              <a:rPr lang="en-US" sz="2400" dirty="0">
                <a:latin typeface="SVN-Gilroy" panose="00000500000000000000" pitchFamily="50" charset="0"/>
              </a:rPr>
              <a:t> ta </a:t>
            </a:r>
            <a:r>
              <a:rPr lang="en-US" sz="2400" dirty="0" err="1">
                <a:latin typeface="SVN-Gilroy" panose="00000500000000000000" pitchFamily="50" charset="0"/>
              </a:rPr>
              <a:t>đều</a:t>
            </a:r>
            <a:r>
              <a:rPr lang="en-US" sz="2400" dirty="0">
                <a:latin typeface="SVN-Gilroy" panose="00000500000000000000" pitchFamily="50" charset="0"/>
              </a:rPr>
              <a:t> </a:t>
            </a:r>
            <a:r>
              <a:rPr lang="en-US" sz="2400" dirty="0" err="1">
                <a:latin typeface="SVN-Gilroy" panose="00000500000000000000" pitchFamily="50" charset="0"/>
              </a:rPr>
              <a:t>phải</a:t>
            </a:r>
            <a:r>
              <a:rPr lang="en-US" sz="2400" dirty="0">
                <a:latin typeface="SVN-Gilroy" panose="00000500000000000000" pitchFamily="50" charset="0"/>
              </a:rPr>
              <a:t> </a:t>
            </a:r>
            <a:r>
              <a:rPr lang="en-US" sz="2400" dirty="0" err="1">
                <a:latin typeface="SVN-Gilroy" panose="00000500000000000000" pitchFamily="50" charset="0"/>
              </a:rPr>
              <a:t>phối</a:t>
            </a:r>
            <a:r>
              <a:rPr lang="en-US" sz="2400" dirty="0">
                <a:latin typeface="SVN-Gilroy" panose="00000500000000000000" pitchFamily="50" charset="0"/>
              </a:rPr>
              <a:t> </a:t>
            </a:r>
            <a:r>
              <a:rPr lang="en-US" sz="2400" dirty="0" err="1">
                <a:latin typeface="SVN-Gilroy" panose="00000500000000000000" pitchFamily="50" charset="0"/>
              </a:rPr>
              <a:t>hợp</a:t>
            </a:r>
            <a:r>
              <a:rPr lang="en-US" sz="2400" dirty="0">
                <a:latin typeface="SVN-Gilroy" panose="00000500000000000000" pitchFamily="50" charset="0"/>
              </a:rPr>
              <a:t> </a:t>
            </a:r>
            <a:r>
              <a:rPr lang="en-US" sz="2400" dirty="0" err="1">
                <a:latin typeface="SVN-Gilroy" panose="00000500000000000000" pitchFamily="50" charset="0"/>
              </a:rPr>
              <a:t>với</a:t>
            </a:r>
            <a:r>
              <a:rPr lang="en-US" sz="2400" dirty="0">
                <a:latin typeface="SVN-Gilroy" panose="00000500000000000000" pitchFamily="50" charset="0"/>
              </a:rPr>
              <a:t> </a:t>
            </a:r>
            <a:r>
              <a:rPr lang="en-US" sz="2400" dirty="0" err="1">
                <a:latin typeface="SVN-Gilroy" panose="00000500000000000000" pitchFamily="50" charset="0"/>
              </a:rPr>
              <a:t>đơn</a:t>
            </a:r>
            <a:r>
              <a:rPr lang="en-US" sz="2400" dirty="0">
                <a:latin typeface="SVN-Gilroy" panose="00000500000000000000" pitchFamily="50" charset="0"/>
              </a:rPr>
              <a:t> </a:t>
            </a:r>
            <a:r>
              <a:rPr lang="en-US" sz="2400" dirty="0" err="1">
                <a:latin typeface="SVN-Gilroy" panose="00000500000000000000" pitchFamily="50" charset="0"/>
              </a:rPr>
              <a:t>vị</a:t>
            </a:r>
            <a:r>
              <a:rPr lang="en-US" sz="2400" dirty="0">
                <a:latin typeface="SVN-Gilroy" panose="00000500000000000000" pitchFamily="50" charset="0"/>
              </a:rPr>
              <a:t> </a:t>
            </a:r>
            <a:r>
              <a:rPr lang="en-US" sz="2400" dirty="0" err="1">
                <a:latin typeface="SVN-Gilroy" panose="00000500000000000000" pitchFamily="50" charset="0"/>
              </a:rPr>
              <a:t>thi</a:t>
            </a:r>
            <a:r>
              <a:rPr lang="en-US" sz="2400" dirty="0">
                <a:latin typeface="SVN-Gilroy" panose="00000500000000000000" pitchFamily="50" charset="0"/>
              </a:rPr>
              <a:t> </a:t>
            </a:r>
            <a:r>
              <a:rPr lang="en-US" sz="2400" dirty="0" err="1">
                <a:latin typeface="SVN-Gilroy" panose="00000500000000000000" pitchFamily="50" charset="0"/>
              </a:rPr>
              <a:t>công</a:t>
            </a:r>
            <a:r>
              <a:rPr lang="en-US" sz="2400" dirty="0">
                <a:latin typeface="SVN-Gilroy" panose="00000500000000000000" pitchFamily="50" charset="0"/>
              </a:rPr>
              <a:t> </a:t>
            </a:r>
            <a:r>
              <a:rPr lang="en-US" sz="2400" dirty="0" err="1">
                <a:latin typeface="SVN-Gilroy" panose="00000500000000000000" pitchFamily="50" charset="0"/>
              </a:rPr>
              <a:t>điện</a:t>
            </a:r>
            <a:r>
              <a:rPr lang="en-US" sz="2400" dirty="0">
                <a:latin typeface="SVN-Gilroy" panose="00000500000000000000" pitchFamily="50" charset="0"/>
              </a:rPr>
              <a:t>, </a:t>
            </a:r>
            <a:r>
              <a:rPr lang="en-US" sz="2400" dirty="0" err="1">
                <a:latin typeface="SVN-Gilroy" panose="00000500000000000000" pitchFamily="50" charset="0"/>
              </a:rPr>
              <a:t>để</a:t>
            </a:r>
            <a:r>
              <a:rPr lang="en-US" sz="2400" dirty="0">
                <a:latin typeface="SVN-Gilroy" panose="00000500000000000000" pitchFamily="50" charset="0"/>
              </a:rPr>
              <a:t> </a:t>
            </a:r>
            <a:r>
              <a:rPr lang="en-US" sz="2400" dirty="0" err="1">
                <a:latin typeface="SVN-Gilroy" panose="00000500000000000000" pitchFamily="50" charset="0"/>
              </a:rPr>
              <a:t>hướng</a:t>
            </a:r>
            <a:r>
              <a:rPr lang="en-US" sz="2400" dirty="0">
                <a:latin typeface="SVN-Gilroy" panose="00000500000000000000" pitchFamily="50" charset="0"/>
              </a:rPr>
              <a:t> </a:t>
            </a:r>
            <a:r>
              <a:rPr lang="en-US" sz="2400" dirty="0" err="1">
                <a:latin typeface="SVN-Gilroy" panose="00000500000000000000" pitchFamily="50" charset="0"/>
              </a:rPr>
              <a:t>dẫn</a:t>
            </a:r>
            <a:r>
              <a:rPr lang="en-US" sz="2400" dirty="0">
                <a:latin typeface="SVN-Gilroy" panose="00000500000000000000" pitchFamily="50" charset="0"/>
              </a:rPr>
              <a:t> </a:t>
            </a:r>
            <a:r>
              <a:rPr lang="en-US" sz="2400" dirty="0" err="1">
                <a:latin typeface="SVN-Gilroy" panose="00000500000000000000" pitchFamily="50" charset="0"/>
              </a:rPr>
              <a:t>và</a:t>
            </a:r>
            <a:r>
              <a:rPr lang="en-US" sz="2400" dirty="0">
                <a:latin typeface="SVN-Gilroy" panose="00000500000000000000" pitchFamily="50" charset="0"/>
              </a:rPr>
              <a:t> </a:t>
            </a:r>
            <a:r>
              <a:rPr lang="en-US" sz="2400" dirty="0" err="1">
                <a:latin typeface="SVN-Gilroy" panose="00000500000000000000" pitchFamily="50" charset="0"/>
              </a:rPr>
              <a:t>giám</a:t>
            </a:r>
            <a:r>
              <a:rPr lang="en-US" sz="2400" dirty="0">
                <a:latin typeface="SVN-Gilroy" panose="00000500000000000000" pitchFamily="50" charset="0"/>
              </a:rPr>
              <a:t> </a:t>
            </a:r>
            <a:r>
              <a:rPr lang="en-US" sz="2400" dirty="0" err="1">
                <a:latin typeface="SVN-Gilroy" panose="00000500000000000000" pitchFamily="50" charset="0"/>
              </a:rPr>
              <a:t>sát</a:t>
            </a:r>
            <a:r>
              <a:rPr lang="en-US" sz="2400" dirty="0">
                <a:latin typeface="SVN-Gilroy" panose="00000500000000000000" pitchFamily="50" charset="0"/>
              </a:rPr>
              <a:t> </a:t>
            </a:r>
            <a:r>
              <a:rPr lang="en-US" sz="2400" dirty="0" err="1">
                <a:latin typeface="SVN-Gilroy" panose="00000500000000000000" pitchFamily="50" charset="0"/>
              </a:rPr>
              <a:t>đi</a:t>
            </a:r>
            <a:r>
              <a:rPr lang="en-US" sz="2400" dirty="0">
                <a:latin typeface="SVN-Gilroy" panose="00000500000000000000" pitchFamily="50" charset="0"/>
              </a:rPr>
              <a:t> </a:t>
            </a:r>
            <a:r>
              <a:rPr lang="en-US" sz="2400" dirty="0" err="1">
                <a:latin typeface="SVN-Gilroy" panose="00000500000000000000" pitchFamily="50" charset="0"/>
              </a:rPr>
              <a:t>dây</a:t>
            </a:r>
            <a:r>
              <a:rPr lang="en-US" sz="2400" dirty="0">
                <a:latin typeface="SVN-Gilroy" panose="00000500000000000000" pitchFamily="50" charset="0"/>
              </a:rPr>
              <a:t> </a:t>
            </a:r>
            <a:r>
              <a:rPr lang="en-US" sz="2400" dirty="0" err="1">
                <a:latin typeface="SVN-Gilroy" panose="00000500000000000000" pitchFamily="50" charset="0"/>
              </a:rPr>
              <a:t>điện</a:t>
            </a:r>
            <a:r>
              <a:rPr lang="en-US" sz="2400" dirty="0">
                <a:latin typeface="SVN-Gilroy" panose="00000500000000000000" pitchFamily="50" charset="0"/>
              </a:rPr>
              <a:t>. </a:t>
            </a:r>
            <a:r>
              <a:rPr lang="en-US" sz="2400" dirty="0" err="1">
                <a:latin typeface="SVN-Gilroy" panose="00000500000000000000" pitchFamily="50" charset="0"/>
              </a:rPr>
              <a:t>Cũng</a:t>
            </a:r>
            <a:r>
              <a:rPr lang="en-US" sz="2400" dirty="0">
                <a:latin typeface="SVN-Gilroy" panose="00000500000000000000" pitchFamily="50" charset="0"/>
              </a:rPr>
              <a:t> </a:t>
            </a:r>
            <a:r>
              <a:rPr lang="en-US" sz="2400" dirty="0" err="1">
                <a:latin typeface="SVN-Gilroy" panose="00000500000000000000" pitchFamily="50" charset="0"/>
              </a:rPr>
              <a:t>như</a:t>
            </a:r>
            <a:r>
              <a:rPr lang="en-US" sz="2400" dirty="0">
                <a:latin typeface="SVN-Gilroy" panose="00000500000000000000" pitchFamily="50" charset="0"/>
              </a:rPr>
              <a:t> </a:t>
            </a:r>
            <a:r>
              <a:rPr lang="en-US" sz="2400" dirty="0" err="1">
                <a:latin typeface="SVN-Gilroy" panose="00000500000000000000" pitchFamily="50" charset="0"/>
              </a:rPr>
              <a:t>các</a:t>
            </a:r>
            <a:r>
              <a:rPr lang="en-US" sz="2400" dirty="0">
                <a:latin typeface="SVN-Gilroy" panose="00000500000000000000" pitchFamily="50" charset="0"/>
              </a:rPr>
              <a:t> </a:t>
            </a:r>
            <a:r>
              <a:rPr lang="en-US" sz="2400" dirty="0" err="1">
                <a:latin typeface="SVN-Gilroy" panose="00000500000000000000" pitchFamily="50" charset="0"/>
              </a:rPr>
              <a:t>vấn</a:t>
            </a:r>
            <a:r>
              <a:rPr lang="en-US" sz="2400" dirty="0">
                <a:latin typeface="SVN-Gilroy" panose="00000500000000000000" pitchFamily="50" charset="0"/>
              </a:rPr>
              <a:t> </a:t>
            </a:r>
            <a:r>
              <a:rPr lang="en-US" sz="2400" dirty="0" err="1">
                <a:latin typeface="SVN-Gilroy" panose="00000500000000000000" pitchFamily="50" charset="0"/>
              </a:rPr>
              <a:t>đề</a:t>
            </a:r>
            <a:r>
              <a:rPr lang="en-US" sz="2400" dirty="0">
                <a:latin typeface="SVN-Gilroy" panose="00000500000000000000" pitchFamily="50" charset="0"/>
              </a:rPr>
              <a:t> </a:t>
            </a:r>
            <a:r>
              <a:rPr lang="en-US" sz="2400" dirty="0" err="1">
                <a:latin typeface="SVN-Gilroy" panose="00000500000000000000" pitchFamily="50" charset="0"/>
              </a:rPr>
              <a:t>phát</a:t>
            </a:r>
            <a:r>
              <a:rPr lang="en-US" sz="2400" dirty="0">
                <a:latin typeface="SVN-Gilroy" panose="00000500000000000000" pitchFamily="50" charset="0"/>
              </a:rPr>
              <a:t> </a:t>
            </a:r>
            <a:r>
              <a:rPr lang="en-US" sz="2400" dirty="0" err="1">
                <a:latin typeface="SVN-Gilroy" panose="00000500000000000000" pitchFamily="50" charset="0"/>
              </a:rPr>
              <a:t>sinh</a:t>
            </a:r>
            <a:r>
              <a:rPr lang="en-US" sz="2400" dirty="0">
                <a:latin typeface="SVN-Gilroy" panose="00000500000000000000" pitchFamily="50" charset="0"/>
              </a:rPr>
              <a:t> </a:t>
            </a:r>
            <a:r>
              <a:rPr lang="en-US" sz="2400" dirty="0" err="1">
                <a:latin typeface="SVN-Gilroy" panose="00000500000000000000" pitchFamily="50" charset="0"/>
              </a:rPr>
              <a:t>trong</a:t>
            </a:r>
            <a:r>
              <a:rPr lang="en-US" sz="2400" dirty="0">
                <a:latin typeface="SVN-Gilroy" panose="00000500000000000000" pitchFamily="50" charset="0"/>
              </a:rPr>
              <a:t> </a:t>
            </a:r>
            <a:r>
              <a:rPr lang="en-US" sz="2400" dirty="0" err="1">
                <a:latin typeface="SVN-Gilroy" panose="00000500000000000000" pitchFamily="50" charset="0"/>
              </a:rPr>
              <a:t>quá</a:t>
            </a:r>
            <a:r>
              <a:rPr lang="en-US" sz="2400" dirty="0">
                <a:latin typeface="SVN-Gilroy" panose="00000500000000000000" pitchFamily="50" charset="0"/>
              </a:rPr>
              <a:t> </a:t>
            </a:r>
            <a:r>
              <a:rPr lang="en-US" sz="2400" dirty="0" err="1">
                <a:latin typeface="SVN-Gilroy" panose="00000500000000000000" pitchFamily="50" charset="0"/>
              </a:rPr>
              <a:t>trình</a:t>
            </a:r>
            <a:r>
              <a:rPr lang="en-US" sz="2400" dirty="0">
                <a:latin typeface="SVN-Gilroy" panose="00000500000000000000" pitchFamily="50" charset="0"/>
              </a:rPr>
              <a:t> </a:t>
            </a:r>
            <a:r>
              <a:rPr lang="en-US" sz="2400" dirty="0" err="1">
                <a:latin typeface="SVN-Gilroy" panose="00000500000000000000" pitchFamily="50" charset="0"/>
              </a:rPr>
              <a:t>thi</a:t>
            </a:r>
            <a:r>
              <a:rPr lang="en-US" sz="2400" dirty="0">
                <a:latin typeface="SVN-Gilroy" panose="00000500000000000000" pitchFamily="50" charset="0"/>
              </a:rPr>
              <a:t> </a:t>
            </a:r>
            <a:r>
              <a:rPr lang="en-US" sz="2400" dirty="0" err="1">
                <a:latin typeface="SVN-Gilroy" panose="00000500000000000000" pitchFamily="50" charset="0"/>
              </a:rPr>
              <a:t>công</a:t>
            </a:r>
            <a:r>
              <a:rPr lang="en-US" sz="2400" dirty="0">
                <a:latin typeface="SVN-Gilroy" panose="00000500000000000000" pitchFamily="50" charset="0"/>
              </a:rPr>
              <a:t>.</a:t>
            </a:r>
          </a:p>
          <a:p>
            <a:endParaRPr lang="en-US" sz="2400" dirty="0">
              <a:latin typeface="SVN-Gilroy" panose="00000500000000000000" pitchFamily="50" charset="0"/>
            </a:endParaRPr>
          </a:p>
          <a:p>
            <a:r>
              <a:rPr lang="en-US" sz="2400" dirty="0" err="1">
                <a:latin typeface="SVN-Gilroy" panose="00000500000000000000" pitchFamily="50" charset="0"/>
              </a:rPr>
              <a:t>Một</a:t>
            </a:r>
            <a:r>
              <a:rPr lang="en-US" sz="2400" dirty="0">
                <a:latin typeface="SVN-Gilroy" panose="00000500000000000000" pitchFamily="50" charset="0"/>
              </a:rPr>
              <a:t> </a:t>
            </a:r>
            <a:r>
              <a:rPr lang="en-US" sz="2400" dirty="0" err="1">
                <a:latin typeface="SVN-Gilroy" panose="00000500000000000000" pitchFamily="50" charset="0"/>
              </a:rPr>
              <a:t>số</a:t>
            </a:r>
            <a:r>
              <a:rPr lang="en-US" sz="2400" dirty="0">
                <a:latin typeface="SVN-Gilroy" panose="00000500000000000000" pitchFamily="50" charset="0"/>
              </a:rPr>
              <a:t> </a:t>
            </a:r>
            <a:r>
              <a:rPr lang="en-US" sz="2400" dirty="0" err="1">
                <a:latin typeface="SVN-Gilroy" panose="00000500000000000000" pitchFamily="50" charset="0"/>
              </a:rPr>
              <a:t>thiết</a:t>
            </a:r>
            <a:r>
              <a:rPr lang="en-US" sz="2400" dirty="0">
                <a:latin typeface="SVN-Gilroy" panose="00000500000000000000" pitchFamily="50" charset="0"/>
              </a:rPr>
              <a:t> </a:t>
            </a:r>
            <a:r>
              <a:rPr lang="en-US" sz="2400" dirty="0" err="1">
                <a:latin typeface="SVN-Gilroy" panose="00000500000000000000" pitchFamily="50" charset="0"/>
              </a:rPr>
              <a:t>bị</a:t>
            </a:r>
            <a:r>
              <a:rPr lang="en-US" sz="2400" dirty="0">
                <a:latin typeface="SVN-Gilroy" panose="00000500000000000000" pitchFamily="50" charset="0"/>
              </a:rPr>
              <a:t> </a:t>
            </a:r>
            <a:r>
              <a:rPr lang="en-US" sz="2400" dirty="0" err="1">
                <a:latin typeface="SVN-Gilroy" panose="00000500000000000000" pitchFamily="50" charset="0"/>
              </a:rPr>
              <a:t>như</a:t>
            </a:r>
            <a:r>
              <a:rPr lang="en-US" sz="2400" dirty="0">
                <a:latin typeface="SVN-Gilroy" panose="00000500000000000000" pitchFamily="50" charset="0"/>
              </a:rPr>
              <a:t>: </a:t>
            </a:r>
            <a:r>
              <a:rPr lang="en-US" sz="2400" dirty="0" err="1">
                <a:latin typeface="SVN-Gilroy" panose="00000500000000000000" pitchFamily="50" charset="0"/>
              </a:rPr>
              <a:t>Đèn</a:t>
            </a:r>
            <a:r>
              <a:rPr lang="en-US" sz="2400" dirty="0">
                <a:latin typeface="SVN-Gilroy" panose="00000500000000000000" pitchFamily="50" charset="0"/>
              </a:rPr>
              <a:t> Downlight, Spotlight  </a:t>
            </a:r>
            <a:r>
              <a:rPr lang="en-US" sz="2400" dirty="0" err="1">
                <a:latin typeface="SVN-Gilroy" panose="00000500000000000000" pitchFamily="50" charset="0"/>
              </a:rPr>
              <a:t>và</a:t>
            </a:r>
            <a:r>
              <a:rPr lang="en-US" sz="2400" dirty="0">
                <a:latin typeface="SVN-Gilroy" panose="00000500000000000000" pitchFamily="50" charset="0"/>
              </a:rPr>
              <a:t> </a:t>
            </a:r>
            <a:r>
              <a:rPr lang="en-US" sz="2400" dirty="0" err="1">
                <a:latin typeface="SVN-Gilroy" panose="00000500000000000000" pitchFamily="50" charset="0"/>
              </a:rPr>
              <a:t>rèm</a:t>
            </a:r>
            <a:r>
              <a:rPr lang="en-US" sz="2400" dirty="0">
                <a:latin typeface="SVN-Gilroy" panose="00000500000000000000" pitchFamily="50" charset="0"/>
              </a:rPr>
              <a:t> </a:t>
            </a:r>
            <a:r>
              <a:rPr lang="en-US" sz="2400" dirty="0" err="1">
                <a:latin typeface="SVN-Gilroy" panose="00000500000000000000" pitchFamily="50" charset="0"/>
              </a:rPr>
              <a:t>cửa</a:t>
            </a:r>
            <a:r>
              <a:rPr lang="en-US" sz="2400" dirty="0">
                <a:latin typeface="SVN-Gilroy" panose="00000500000000000000" pitchFamily="50" charset="0"/>
              </a:rPr>
              <a:t> </a:t>
            </a:r>
            <a:r>
              <a:rPr lang="en-US" sz="2400" dirty="0" err="1">
                <a:latin typeface="SVN-Gilroy" panose="00000500000000000000" pitchFamily="50" charset="0"/>
              </a:rPr>
              <a:t>cần</a:t>
            </a:r>
            <a:r>
              <a:rPr lang="en-US" sz="2400" dirty="0">
                <a:latin typeface="SVN-Gilroy" panose="00000500000000000000" pitchFamily="50" charset="0"/>
              </a:rPr>
              <a:t> </a:t>
            </a:r>
            <a:r>
              <a:rPr lang="en-US" sz="2400" dirty="0" err="1">
                <a:latin typeface="SVN-Gilroy" panose="00000500000000000000" pitchFamily="50" charset="0"/>
              </a:rPr>
              <a:t>phối</a:t>
            </a:r>
            <a:r>
              <a:rPr lang="en-US" sz="2400" dirty="0">
                <a:latin typeface="SVN-Gilroy" panose="00000500000000000000" pitchFamily="50" charset="0"/>
              </a:rPr>
              <a:t> </a:t>
            </a:r>
            <a:r>
              <a:rPr lang="en-US" sz="2400" dirty="0" err="1">
                <a:latin typeface="SVN-Gilroy" panose="00000500000000000000" pitchFamily="50" charset="0"/>
              </a:rPr>
              <a:t>hợp</a:t>
            </a:r>
            <a:r>
              <a:rPr lang="en-US" sz="2400" dirty="0">
                <a:latin typeface="SVN-Gilroy" panose="00000500000000000000" pitchFamily="50" charset="0"/>
              </a:rPr>
              <a:t> </a:t>
            </a:r>
            <a:r>
              <a:rPr lang="en-US" sz="2400" dirty="0" err="1">
                <a:latin typeface="SVN-Gilroy" panose="00000500000000000000" pitchFamily="50" charset="0"/>
              </a:rPr>
              <a:t>với</a:t>
            </a:r>
            <a:r>
              <a:rPr lang="en-US" sz="2400" dirty="0">
                <a:latin typeface="SVN-Gilroy" panose="00000500000000000000" pitchFamily="50" charset="0"/>
              </a:rPr>
              <a:t> </a:t>
            </a:r>
            <a:r>
              <a:rPr lang="en-US" sz="2400" dirty="0" err="1">
                <a:latin typeface="SVN-Gilroy" panose="00000500000000000000" pitchFamily="50" charset="0"/>
              </a:rPr>
              <a:t>đơn</a:t>
            </a:r>
            <a:r>
              <a:rPr lang="en-US" sz="2400" dirty="0">
                <a:latin typeface="SVN-Gilroy" panose="00000500000000000000" pitchFamily="50" charset="0"/>
              </a:rPr>
              <a:t> </a:t>
            </a:r>
            <a:r>
              <a:rPr lang="en-US" sz="2400" dirty="0" err="1">
                <a:latin typeface="SVN-Gilroy" panose="00000500000000000000" pitchFamily="50" charset="0"/>
              </a:rPr>
              <a:t>vị</a:t>
            </a:r>
            <a:r>
              <a:rPr lang="en-US" sz="2400" dirty="0">
                <a:latin typeface="SVN-Gilroy" panose="00000500000000000000" pitchFamily="50" charset="0"/>
              </a:rPr>
              <a:t> </a:t>
            </a:r>
            <a:r>
              <a:rPr lang="en-US" sz="2400" dirty="0" err="1">
                <a:latin typeface="SVN-Gilroy" panose="00000500000000000000" pitchFamily="50" charset="0"/>
              </a:rPr>
              <a:t>thi</a:t>
            </a:r>
            <a:r>
              <a:rPr lang="en-US" sz="2400" dirty="0">
                <a:latin typeface="SVN-Gilroy" panose="00000500000000000000" pitchFamily="50" charset="0"/>
              </a:rPr>
              <a:t> </a:t>
            </a:r>
            <a:r>
              <a:rPr lang="en-US" sz="2400" dirty="0" err="1">
                <a:latin typeface="SVN-Gilroy" panose="00000500000000000000" pitchFamily="50" charset="0"/>
              </a:rPr>
              <a:t>công</a:t>
            </a:r>
            <a:r>
              <a:rPr lang="en-US" sz="2400" dirty="0">
                <a:latin typeface="SVN-Gilroy" panose="00000500000000000000" pitchFamily="50" charset="0"/>
              </a:rPr>
              <a:t> </a:t>
            </a:r>
            <a:r>
              <a:rPr lang="en-US" sz="2400" dirty="0" err="1">
                <a:latin typeface="SVN-Gilroy" panose="00000500000000000000" pitchFamily="50" charset="0"/>
              </a:rPr>
              <a:t>trần</a:t>
            </a:r>
            <a:r>
              <a:rPr lang="en-US" sz="2400" dirty="0">
                <a:latin typeface="SVN-Gilroy" panose="00000500000000000000" pitchFamily="50" charset="0"/>
              </a:rPr>
              <a:t> </a:t>
            </a:r>
            <a:r>
              <a:rPr lang="en-US" sz="2400" dirty="0" err="1">
                <a:latin typeface="SVN-Gilroy" panose="00000500000000000000" pitchFamily="50" charset="0"/>
              </a:rPr>
              <a:t>thạch</a:t>
            </a:r>
            <a:r>
              <a:rPr lang="en-US" sz="2400" dirty="0">
                <a:latin typeface="SVN-Gilroy" panose="00000500000000000000" pitchFamily="50" charset="0"/>
              </a:rPr>
              <a:t> </a:t>
            </a:r>
            <a:r>
              <a:rPr lang="en-US" sz="2400" dirty="0" err="1">
                <a:latin typeface="SVN-Gilroy" panose="00000500000000000000" pitchFamily="50" charset="0"/>
              </a:rPr>
              <a:t>cao</a:t>
            </a:r>
            <a:r>
              <a:rPr lang="en-US" sz="2400" dirty="0">
                <a:latin typeface="SVN-Gilroy" panose="00000500000000000000" pitchFamily="50" charset="0"/>
              </a:rPr>
              <a:t> </a:t>
            </a:r>
            <a:r>
              <a:rPr lang="en-US" sz="2400" dirty="0" err="1">
                <a:latin typeface="SVN-Gilroy" panose="00000500000000000000" pitchFamily="50" charset="0"/>
              </a:rPr>
              <a:t>và</a:t>
            </a:r>
            <a:r>
              <a:rPr lang="en-US" sz="2400" dirty="0">
                <a:latin typeface="SVN-Gilroy" panose="00000500000000000000" pitchFamily="50" charset="0"/>
              </a:rPr>
              <a:t> </a:t>
            </a:r>
            <a:r>
              <a:rPr lang="en-US" sz="2400" dirty="0" err="1">
                <a:latin typeface="SVN-Gilroy" panose="00000500000000000000" pitchFamily="50" charset="0"/>
              </a:rPr>
              <a:t>rèm</a:t>
            </a:r>
            <a:r>
              <a:rPr lang="en-US" sz="2400" dirty="0">
                <a:latin typeface="SVN-Gilroy" panose="00000500000000000000" pitchFamily="50" charset="0"/>
              </a:rPr>
              <a:t> </a:t>
            </a:r>
            <a:r>
              <a:rPr lang="en-US" sz="2400" dirty="0" err="1">
                <a:latin typeface="SVN-Gilroy" panose="00000500000000000000" pitchFamily="50" charset="0"/>
              </a:rPr>
              <a:t>cửa</a:t>
            </a:r>
            <a:r>
              <a:rPr lang="en-US" sz="2400" dirty="0">
                <a:latin typeface="SVN-Gilroy" panose="00000500000000000000" pitchFamily="50" charset="0"/>
              </a:rPr>
              <a:t> </a:t>
            </a:r>
            <a:r>
              <a:rPr lang="en-US" sz="2400" dirty="0" err="1">
                <a:latin typeface="SVN-Gilroy" panose="00000500000000000000" pitchFamily="50" charset="0"/>
              </a:rPr>
              <a:t>để</a:t>
            </a:r>
            <a:r>
              <a:rPr lang="en-US" sz="2400" dirty="0">
                <a:latin typeface="SVN-Gilroy" panose="00000500000000000000" pitchFamily="50" charset="0"/>
              </a:rPr>
              <a:t> </a:t>
            </a:r>
            <a:r>
              <a:rPr lang="en-US" sz="2400" dirty="0" err="1">
                <a:latin typeface="SVN-Gilroy" panose="00000500000000000000" pitchFamily="50" charset="0"/>
              </a:rPr>
              <a:t>đảm</a:t>
            </a:r>
            <a:r>
              <a:rPr lang="en-US" sz="2400" dirty="0">
                <a:latin typeface="SVN-Gilroy" panose="00000500000000000000" pitchFamily="50" charset="0"/>
              </a:rPr>
              <a:t> </a:t>
            </a:r>
            <a:r>
              <a:rPr lang="en-US" sz="2400" dirty="0" err="1">
                <a:latin typeface="SVN-Gilroy" panose="00000500000000000000" pitchFamily="50" charset="0"/>
              </a:rPr>
              <a:t>bảo</a:t>
            </a:r>
            <a:r>
              <a:rPr lang="en-US" sz="2400" dirty="0">
                <a:latin typeface="SVN-Gilroy" panose="00000500000000000000" pitchFamily="50" charset="0"/>
              </a:rPr>
              <a:t> </a:t>
            </a:r>
            <a:r>
              <a:rPr lang="en-US" sz="2400" dirty="0" err="1">
                <a:latin typeface="SVN-Gilroy" panose="00000500000000000000" pitchFamily="50" charset="0"/>
              </a:rPr>
              <a:t>tiến</a:t>
            </a:r>
            <a:r>
              <a:rPr lang="en-US" sz="2400" dirty="0">
                <a:latin typeface="SVN-Gilroy" panose="00000500000000000000" pitchFamily="50" charset="0"/>
              </a:rPr>
              <a:t> </a:t>
            </a:r>
            <a:r>
              <a:rPr lang="en-US" sz="2400" dirty="0" err="1">
                <a:latin typeface="SVN-Gilroy" panose="00000500000000000000" pitchFamily="50" charset="0"/>
              </a:rPr>
              <a:t>độ</a:t>
            </a:r>
            <a:r>
              <a:rPr lang="en-US" sz="2400" dirty="0">
                <a:latin typeface="SVN-Gilroy" panose="00000500000000000000" pitchFamily="50" charset="0"/>
              </a:rPr>
              <a:t> </a:t>
            </a:r>
            <a:r>
              <a:rPr lang="en-US" sz="2400" dirty="0" err="1">
                <a:latin typeface="SVN-Gilroy" panose="00000500000000000000" pitchFamily="50" charset="0"/>
              </a:rPr>
              <a:t>và</a:t>
            </a:r>
            <a:r>
              <a:rPr lang="en-US" sz="2400" dirty="0">
                <a:latin typeface="SVN-Gilroy" panose="00000500000000000000" pitchFamily="50" charset="0"/>
              </a:rPr>
              <a:t> </a:t>
            </a:r>
            <a:r>
              <a:rPr lang="en-US" sz="2400" dirty="0" err="1">
                <a:latin typeface="SVN-Gilroy" panose="00000500000000000000" pitchFamily="50" charset="0"/>
              </a:rPr>
              <a:t>thẩm</a:t>
            </a:r>
            <a:r>
              <a:rPr lang="en-US" sz="2400" dirty="0">
                <a:latin typeface="SVN-Gilroy" panose="00000500000000000000" pitchFamily="50" charset="0"/>
              </a:rPr>
              <a:t> </a:t>
            </a:r>
            <a:r>
              <a:rPr lang="en-US" sz="2400" dirty="0" err="1">
                <a:latin typeface="SVN-Gilroy" panose="00000500000000000000" pitchFamily="50" charset="0"/>
              </a:rPr>
              <a:t>mỹ</a:t>
            </a:r>
            <a:r>
              <a:rPr lang="en-US" sz="2400" dirty="0">
                <a:latin typeface="SVN-Gilroy" panose="00000500000000000000" pitchFamily="50" charset="0"/>
              </a:rPr>
              <a:t> </a:t>
            </a:r>
            <a:r>
              <a:rPr lang="en-US" sz="2400" dirty="0" err="1">
                <a:latin typeface="SVN-Gilroy" panose="00000500000000000000" pitchFamily="50" charset="0"/>
              </a:rPr>
              <a:t>cho</a:t>
            </a:r>
            <a:r>
              <a:rPr lang="en-US" sz="2400" dirty="0">
                <a:latin typeface="SVN-Gilroy" panose="00000500000000000000" pitchFamily="50" charset="0"/>
              </a:rPr>
              <a:t> </a:t>
            </a:r>
            <a:r>
              <a:rPr lang="en-US" sz="2400" dirty="0" err="1">
                <a:latin typeface="SVN-Gilroy" panose="00000500000000000000" pitchFamily="50" charset="0"/>
              </a:rPr>
              <a:t>ngôi</a:t>
            </a:r>
            <a:r>
              <a:rPr lang="en-US" sz="2400" dirty="0">
                <a:latin typeface="SVN-Gilroy" panose="00000500000000000000" pitchFamily="50" charset="0"/>
              </a:rPr>
              <a:t> </a:t>
            </a:r>
            <a:r>
              <a:rPr lang="en-US" sz="2400" dirty="0" err="1">
                <a:latin typeface="SVN-Gilroy" panose="00000500000000000000" pitchFamily="50" charset="0"/>
              </a:rPr>
              <a:t>nhà</a:t>
            </a:r>
            <a:r>
              <a:rPr lang="en-US" sz="2400" dirty="0">
                <a:latin typeface="SVN-Gilroy" panose="00000500000000000000" pitchFamily="50" charset="0"/>
              </a:rPr>
              <a:t>. </a:t>
            </a:r>
          </a:p>
          <a:p>
            <a:endParaRPr lang="en-US" sz="2400" dirty="0">
              <a:latin typeface="SVN-Gilroy" panose="00000500000000000000" pitchFamily="50" charset="0"/>
            </a:endParaRPr>
          </a:p>
          <a:p>
            <a:r>
              <a:rPr lang="en-US" sz="2400" dirty="0" err="1">
                <a:latin typeface="SVN-Gilroy" panose="00000500000000000000" pitchFamily="50" charset="0"/>
              </a:rPr>
              <a:t>Riêng</a:t>
            </a:r>
            <a:r>
              <a:rPr lang="en-US" sz="2400" dirty="0">
                <a:latin typeface="SVN-Gilroy" panose="00000500000000000000" pitchFamily="50" charset="0"/>
              </a:rPr>
              <a:t> </a:t>
            </a:r>
            <a:r>
              <a:rPr lang="en-US" sz="2400" dirty="0" err="1">
                <a:latin typeface="SVN-Gilroy" panose="00000500000000000000" pitchFamily="50" charset="0"/>
              </a:rPr>
              <a:t>với</a:t>
            </a:r>
            <a:r>
              <a:rPr lang="en-US" sz="2400" dirty="0">
                <a:latin typeface="SVN-Gilroy" panose="00000500000000000000" pitchFamily="50" charset="0"/>
              </a:rPr>
              <a:t> </a:t>
            </a:r>
            <a:r>
              <a:rPr lang="en-US" sz="2400" dirty="0" err="1">
                <a:latin typeface="SVN-Gilroy" panose="00000500000000000000" pitchFamily="50" charset="0"/>
              </a:rPr>
              <a:t>đèn</a:t>
            </a:r>
            <a:r>
              <a:rPr lang="en-US" sz="2400" dirty="0">
                <a:latin typeface="SVN-Gilroy" panose="00000500000000000000" pitchFamily="50" charset="0"/>
              </a:rPr>
              <a:t> </a:t>
            </a:r>
            <a:r>
              <a:rPr lang="en-US" sz="2400" dirty="0" err="1">
                <a:latin typeface="SVN-Gilroy" panose="00000500000000000000" pitchFamily="50" charset="0"/>
              </a:rPr>
              <a:t>thanh</a:t>
            </a:r>
            <a:r>
              <a:rPr lang="en-US" sz="2400" dirty="0">
                <a:latin typeface="SVN-Gilroy" panose="00000500000000000000" pitchFamily="50" charset="0"/>
              </a:rPr>
              <a:t> Ray </a:t>
            </a:r>
            <a:r>
              <a:rPr lang="en-US" sz="2400" dirty="0" err="1">
                <a:latin typeface="SVN-Gilroy" panose="00000500000000000000" pitchFamily="50" charset="0"/>
              </a:rPr>
              <a:t>chúng</a:t>
            </a:r>
            <a:r>
              <a:rPr lang="en-US" sz="2400" dirty="0">
                <a:latin typeface="SVN-Gilroy" panose="00000500000000000000" pitchFamily="50" charset="0"/>
              </a:rPr>
              <a:t> ta </a:t>
            </a:r>
            <a:r>
              <a:rPr lang="en-US" sz="2400" dirty="0" err="1">
                <a:latin typeface="SVN-Gilroy" panose="00000500000000000000" pitchFamily="50" charset="0"/>
              </a:rPr>
              <a:t>phải</a:t>
            </a:r>
            <a:r>
              <a:rPr lang="en-US" sz="2400" dirty="0">
                <a:latin typeface="SVN-Gilroy" panose="00000500000000000000" pitchFamily="50" charset="0"/>
              </a:rPr>
              <a:t> </a:t>
            </a:r>
            <a:r>
              <a:rPr lang="en-US" sz="2400" dirty="0" err="1">
                <a:latin typeface="SVN-Gilroy" panose="00000500000000000000" pitchFamily="50" charset="0"/>
              </a:rPr>
              <a:t>phối</a:t>
            </a:r>
            <a:r>
              <a:rPr lang="en-US" sz="2400" dirty="0">
                <a:latin typeface="SVN-Gilroy" panose="00000500000000000000" pitchFamily="50" charset="0"/>
              </a:rPr>
              <a:t> </a:t>
            </a:r>
            <a:r>
              <a:rPr lang="en-US" sz="2400" dirty="0" err="1">
                <a:latin typeface="SVN-Gilroy" panose="00000500000000000000" pitchFamily="50" charset="0"/>
              </a:rPr>
              <a:t>hợp</a:t>
            </a:r>
            <a:r>
              <a:rPr lang="en-US" sz="2400" dirty="0">
                <a:latin typeface="SVN-Gilroy" panose="00000500000000000000" pitchFamily="50" charset="0"/>
              </a:rPr>
              <a:t> </a:t>
            </a:r>
            <a:r>
              <a:rPr lang="en-US" sz="2400" dirty="0" err="1">
                <a:latin typeface="SVN-Gilroy" panose="00000500000000000000" pitchFamily="50" charset="0"/>
              </a:rPr>
              <a:t>với</a:t>
            </a:r>
            <a:r>
              <a:rPr lang="en-US" sz="2400" dirty="0">
                <a:latin typeface="SVN-Gilroy" panose="00000500000000000000" pitchFamily="50" charset="0"/>
              </a:rPr>
              <a:t> </a:t>
            </a:r>
            <a:r>
              <a:rPr lang="en-US" sz="2400" dirty="0" err="1">
                <a:latin typeface="SVN-Gilroy" panose="00000500000000000000" pitchFamily="50" charset="0"/>
              </a:rPr>
              <a:t>đơn</a:t>
            </a:r>
            <a:r>
              <a:rPr lang="en-US" sz="2400" dirty="0">
                <a:latin typeface="SVN-Gilroy" panose="00000500000000000000" pitchFamily="50" charset="0"/>
              </a:rPr>
              <a:t> </a:t>
            </a:r>
            <a:r>
              <a:rPr lang="en-US" sz="2400" dirty="0" err="1">
                <a:latin typeface="SVN-Gilroy" panose="00000500000000000000" pitchFamily="50" charset="0"/>
              </a:rPr>
              <a:t>vị</a:t>
            </a:r>
            <a:r>
              <a:rPr lang="en-US" sz="2400" dirty="0">
                <a:latin typeface="SVN-Gilroy" panose="00000500000000000000" pitchFamily="50" charset="0"/>
              </a:rPr>
              <a:t> </a:t>
            </a:r>
            <a:r>
              <a:rPr lang="en-US" sz="2400" dirty="0" err="1">
                <a:latin typeface="SVN-Gilroy" panose="00000500000000000000" pitchFamily="50" charset="0"/>
              </a:rPr>
              <a:t>thi</a:t>
            </a:r>
            <a:r>
              <a:rPr lang="en-US" sz="2400" dirty="0">
                <a:latin typeface="SVN-Gilroy" panose="00000500000000000000" pitchFamily="50" charset="0"/>
              </a:rPr>
              <a:t> </a:t>
            </a:r>
            <a:r>
              <a:rPr lang="en-US" sz="2400" dirty="0" err="1">
                <a:latin typeface="SVN-Gilroy" panose="00000500000000000000" pitchFamily="50" charset="0"/>
              </a:rPr>
              <a:t>công</a:t>
            </a:r>
            <a:r>
              <a:rPr lang="en-US" sz="2400" dirty="0">
                <a:latin typeface="SVN-Gilroy" panose="00000500000000000000" pitchFamily="50" charset="0"/>
              </a:rPr>
              <a:t> </a:t>
            </a:r>
            <a:r>
              <a:rPr lang="en-US" sz="2400" dirty="0" err="1">
                <a:latin typeface="SVN-Gilroy" panose="00000500000000000000" pitchFamily="50" charset="0"/>
              </a:rPr>
              <a:t>trần</a:t>
            </a:r>
            <a:r>
              <a:rPr lang="en-US" sz="2400" dirty="0">
                <a:latin typeface="SVN-Gilroy" panose="00000500000000000000" pitchFamily="50" charset="0"/>
              </a:rPr>
              <a:t> </a:t>
            </a:r>
            <a:r>
              <a:rPr lang="en-US" sz="2400" dirty="0" err="1">
                <a:latin typeface="SVN-Gilroy" panose="00000500000000000000" pitchFamily="50" charset="0"/>
              </a:rPr>
              <a:t>thạch</a:t>
            </a:r>
            <a:r>
              <a:rPr lang="en-US" sz="2400" dirty="0">
                <a:latin typeface="SVN-Gilroy" panose="00000500000000000000" pitchFamily="50" charset="0"/>
              </a:rPr>
              <a:t> </a:t>
            </a:r>
            <a:r>
              <a:rPr lang="en-US" sz="2400" dirty="0" err="1">
                <a:latin typeface="SVN-Gilroy" panose="00000500000000000000" pitchFamily="50" charset="0"/>
              </a:rPr>
              <a:t>cao</a:t>
            </a:r>
            <a:r>
              <a:rPr lang="en-US" sz="2400" dirty="0">
                <a:latin typeface="SVN-Gilroy" panose="00000500000000000000" pitchFamily="50" charset="0"/>
              </a:rPr>
              <a:t> </a:t>
            </a:r>
            <a:r>
              <a:rPr lang="en-US" sz="2400" dirty="0" err="1">
                <a:latin typeface="SVN-Gilroy" panose="00000500000000000000" pitchFamily="50" charset="0"/>
              </a:rPr>
              <a:t>để</a:t>
            </a:r>
            <a:r>
              <a:rPr lang="en-US" sz="2400" dirty="0">
                <a:latin typeface="SVN-Gilroy" panose="00000500000000000000" pitchFamily="50" charset="0"/>
              </a:rPr>
              <a:t> </a:t>
            </a:r>
            <a:r>
              <a:rPr lang="en-US" sz="2400" dirty="0" err="1">
                <a:latin typeface="SVN-Gilroy" panose="00000500000000000000" pitchFamily="50" charset="0"/>
              </a:rPr>
              <a:t>khoét</a:t>
            </a:r>
            <a:r>
              <a:rPr lang="en-US" sz="2400" dirty="0">
                <a:latin typeface="SVN-Gilroy" panose="00000500000000000000" pitchFamily="50" charset="0"/>
              </a:rPr>
              <a:t> </a:t>
            </a:r>
            <a:r>
              <a:rPr lang="en-US" sz="2400" dirty="0" err="1">
                <a:latin typeface="SVN-Gilroy" panose="00000500000000000000" pitchFamily="50" charset="0"/>
              </a:rPr>
              <a:t>trần</a:t>
            </a:r>
            <a:r>
              <a:rPr lang="en-US" sz="2400" dirty="0">
                <a:latin typeface="SVN-Gilroy" panose="00000500000000000000" pitchFamily="50" charset="0"/>
              </a:rPr>
              <a:t> </a:t>
            </a:r>
            <a:r>
              <a:rPr lang="en-US" sz="2400" dirty="0" err="1">
                <a:latin typeface="SVN-Gilroy" panose="00000500000000000000" pitchFamily="50" charset="0"/>
              </a:rPr>
              <a:t>lắp</a:t>
            </a:r>
            <a:r>
              <a:rPr lang="en-US" sz="2400" dirty="0">
                <a:latin typeface="SVN-Gilroy" panose="00000500000000000000" pitchFamily="50" charset="0"/>
              </a:rPr>
              <a:t> </a:t>
            </a:r>
            <a:r>
              <a:rPr lang="en-US" sz="2400" dirty="0" err="1">
                <a:latin typeface="SVN-Gilroy" panose="00000500000000000000" pitchFamily="50" charset="0"/>
              </a:rPr>
              <a:t>thanh</a:t>
            </a:r>
            <a:r>
              <a:rPr lang="en-US" sz="2400" dirty="0">
                <a:latin typeface="SVN-Gilroy" panose="00000500000000000000" pitchFamily="50" charset="0"/>
              </a:rPr>
              <a:t> ray </a:t>
            </a:r>
            <a:r>
              <a:rPr lang="en-US" sz="2400" dirty="0" err="1">
                <a:latin typeface="SVN-Gilroy" panose="00000500000000000000" pitchFamily="50" charset="0"/>
              </a:rPr>
              <a:t>cũng</a:t>
            </a:r>
            <a:r>
              <a:rPr lang="en-US" sz="2400" dirty="0">
                <a:latin typeface="SVN-Gilroy" panose="00000500000000000000" pitchFamily="50" charset="0"/>
              </a:rPr>
              <a:t> </a:t>
            </a:r>
            <a:r>
              <a:rPr lang="en-US" sz="2400" dirty="0" err="1">
                <a:latin typeface="SVN-Gilroy" panose="00000500000000000000" pitchFamily="50" charset="0"/>
              </a:rPr>
              <a:t>như</a:t>
            </a:r>
            <a:r>
              <a:rPr lang="en-US" sz="2400" dirty="0">
                <a:latin typeface="SVN-Gilroy" panose="00000500000000000000" pitchFamily="50" charset="0"/>
              </a:rPr>
              <a:t> </a:t>
            </a:r>
            <a:r>
              <a:rPr lang="en-US" sz="2400" dirty="0" err="1">
                <a:latin typeface="SVN-Gilroy" panose="00000500000000000000" pitchFamily="50" charset="0"/>
              </a:rPr>
              <a:t>bố</a:t>
            </a:r>
            <a:r>
              <a:rPr lang="en-US" sz="2400" dirty="0">
                <a:latin typeface="SVN-Gilroy" panose="00000500000000000000" pitchFamily="50" charset="0"/>
              </a:rPr>
              <a:t> </a:t>
            </a:r>
            <a:r>
              <a:rPr lang="en-US" sz="2400" dirty="0" err="1">
                <a:latin typeface="SVN-Gilroy" panose="00000500000000000000" pitchFamily="50" charset="0"/>
              </a:rPr>
              <a:t>trí</a:t>
            </a:r>
            <a:r>
              <a:rPr lang="en-US" sz="2400" dirty="0">
                <a:latin typeface="SVN-Gilroy" panose="00000500000000000000" pitchFamily="50" charset="0"/>
              </a:rPr>
              <a:t> </a:t>
            </a:r>
            <a:r>
              <a:rPr lang="en-US" sz="2400" dirty="0" err="1">
                <a:latin typeface="SVN-Gilroy" panose="00000500000000000000" pitchFamily="50" charset="0"/>
              </a:rPr>
              <a:t>thiết</a:t>
            </a:r>
            <a:r>
              <a:rPr lang="en-US" sz="2400" dirty="0">
                <a:latin typeface="SVN-Gilroy" panose="00000500000000000000" pitchFamily="50" charset="0"/>
              </a:rPr>
              <a:t> </a:t>
            </a:r>
            <a:r>
              <a:rPr lang="en-US" sz="2400" dirty="0" err="1">
                <a:latin typeface="SVN-Gilroy" panose="00000500000000000000" pitchFamily="50" charset="0"/>
              </a:rPr>
              <a:t>bị</a:t>
            </a:r>
            <a:r>
              <a:rPr lang="en-US" sz="2400" dirty="0">
                <a:latin typeface="SVN-Gilroy" panose="00000500000000000000" pitchFamily="50"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9723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251-B26B-406F-A8D7-0E25781A77B5}"/>
              </a:ext>
            </a:extLst>
          </p:cNvPr>
          <p:cNvSpPr>
            <a:spLocks noGrp="1"/>
          </p:cNvSpPr>
          <p:nvPr>
            <p:ph type="title"/>
          </p:nvPr>
        </p:nvSpPr>
        <p:spPr>
          <a:xfrm>
            <a:off x="0" y="2766218"/>
            <a:ext cx="12191999" cy="1325563"/>
          </a:xfrm>
        </p:spPr>
        <p:txBody>
          <a:bodyPr>
            <a:noAutofit/>
          </a:bodyPr>
          <a:lstStyle/>
          <a:p>
            <a:pPr algn="ctr"/>
            <a:r>
              <a:rPr lang="en-US" sz="4000" b="1" i="0" u="none" strike="noStrike" dirty="0">
                <a:solidFill>
                  <a:srgbClr val="000000"/>
                </a:solidFill>
                <a:effectLst/>
                <a:latin typeface="SVN-Gilroy" panose="00000500000000000000" pitchFamily="50" charset="0"/>
              </a:rPr>
              <a:t>IV. </a:t>
            </a:r>
            <a:r>
              <a:rPr lang="vi-VN" sz="4000" b="1" i="0" u="none" strike="noStrike" dirty="0">
                <a:solidFill>
                  <a:srgbClr val="000000"/>
                </a:solidFill>
                <a:effectLst/>
                <a:latin typeface="Arial" panose="020B0604020202020204" pitchFamily="34" charset="0"/>
              </a:rPr>
              <a:t>Hướng dẫn cài đặt các thiết bị</a:t>
            </a:r>
            <a:r>
              <a:rPr lang="en-US" sz="4000" b="1" i="0" u="none" strike="noStrike" dirty="0">
                <a:solidFill>
                  <a:srgbClr val="000000"/>
                </a:solidFill>
                <a:effectLst/>
                <a:latin typeface="SVN-Gilroy" panose="00000500000000000000" pitchFamily="50" charset="0"/>
              </a:rPr>
              <a:t> </a:t>
            </a:r>
            <a:r>
              <a:rPr lang="en-US" sz="4000" b="1" i="0" u="none" strike="noStrike" dirty="0" err="1">
                <a:solidFill>
                  <a:srgbClr val="000000"/>
                </a:solidFill>
                <a:effectLst/>
                <a:latin typeface="SVN-Gilroy" panose="00000500000000000000" pitchFamily="50" charset="0"/>
              </a:rPr>
              <a:t>và</a:t>
            </a:r>
            <a:r>
              <a:rPr lang="en-US" sz="4000" b="1" i="0" u="none" strike="noStrike" dirty="0">
                <a:solidFill>
                  <a:srgbClr val="000000"/>
                </a:solidFill>
                <a:effectLst/>
                <a:latin typeface="SVN-Gilroy" panose="00000500000000000000" pitchFamily="50" charset="0"/>
              </a:rPr>
              <a:t> </a:t>
            </a:r>
            <a:r>
              <a:rPr lang="en-US" sz="4000" b="1" i="0" u="none" strike="noStrike" dirty="0" err="1">
                <a:solidFill>
                  <a:srgbClr val="000000"/>
                </a:solidFill>
                <a:effectLst/>
                <a:latin typeface="SVN-Gilroy" panose="00000500000000000000" pitchFamily="50" charset="0"/>
              </a:rPr>
              <a:t>sử</a:t>
            </a:r>
            <a:r>
              <a:rPr lang="en-US" sz="4000" b="1" i="0" u="none" strike="noStrike" dirty="0">
                <a:solidFill>
                  <a:srgbClr val="000000"/>
                </a:solidFill>
                <a:effectLst/>
                <a:latin typeface="SVN-Gilroy" panose="00000500000000000000" pitchFamily="50" charset="0"/>
              </a:rPr>
              <a:t> </a:t>
            </a:r>
            <a:r>
              <a:rPr lang="en-US" sz="4000" b="1" i="0" u="none" strike="noStrike" dirty="0" err="1" smtClean="0">
                <a:solidFill>
                  <a:srgbClr val="000000"/>
                </a:solidFill>
                <a:effectLst/>
                <a:latin typeface="SVN-Gilroy" panose="00000500000000000000" pitchFamily="50" charset="0"/>
              </a:rPr>
              <a:t>dụng</a:t>
            </a:r>
            <a:r>
              <a:rPr lang="vi-VN" sz="4000" b="1" i="0" u="none" strike="noStrike" dirty="0" smtClean="0">
                <a:solidFill>
                  <a:srgbClr val="000000"/>
                </a:solidFill>
                <a:effectLst/>
                <a:latin typeface="Arial" panose="020B0604020202020204" pitchFamily="34" charset="0"/>
              </a:rPr>
              <a:t> </a:t>
            </a:r>
            <a:r>
              <a:rPr lang="en-US" sz="4000" b="1" i="0" u="none" strike="noStrike" dirty="0" smtClean="0">
                <a:solidFill>
                  <a:srgbClr val="000000"/>
                </a:solidFill>
                <a:effectLst/>
                <a:latin typeface="Arial" panose="020B0604020202020204" pitchFamily="34" charset="0"/>
              </a:rPr>
              <a:t/>
            </a:r>
            <a:br>
              <a:rPr lang="en-US" sz="4000" b="1" i="0" u="none" strike="noStrike" dirty="0" smtClean="0">
                <a:solidFill>
                  <a:srgbClr val="000000"/>
                </a:solidFill>
                <a:effectLst/>
                <a:latin typeface="Arial" panose="020B0604020202020204" pitchFamily="34" charset="0"/>
              </a:rPr>
            </a:br>
            <a:r>
              <a:rPr lang="vi-VN" sz="4000" b="1" i="0" u="none" strike="noStrike" dirty="0" smtClean="0">
                <a:solidFill>
                  <a:srgbClr val="000000"/>
                </a:solidFill>
                <a:effectLst/>
                <a:latin typeface="Arial" panose="020B0604020202020204" pitchFamily="34" charset="0"/>
              </a:rPr>
              <a:t>ứng </a:t>
            </a:r>
            <a:r>
              <a:rPr lang="vi-VN" sz="4000" b="1" i="0" u="none" strike="noStrike" dirty="0">
                <a:solidFill>
                  <a:srgbClr val="000000"/>
                </a:solidFill>
                <a:effectLst/>
                <a:latin typeface="Arial" panose="020B0604020202020204" pitchFamily="34" charset="0"/>
              </a:rPr>
              <a:t>dụng </a:t>
            </a:r>
            <a:r>
              <a:rPr lang="en-US" sz="4000" b="1" i="0" u="none" strike="noStrike" dirty="0" err="1" smtClean="0">
                <a:solidFill>
                  <a:srgbClr val="000000"/>
                </a:solidFill>
                <a:effectLst/>
                <a:latin typeface="SVN-Gilroy" panose="00000500000000000000" pitchFamily="50" charset="0"/>
              </a:rPr>
              <a:t>Orvibo</a:t>
            </a:r>
            <a:r>
              <a:rPr lang="en-US" sz="4000" b="1" i="0" u="none" strike="noStrike" dirty="0" smtClean="0">
                <a:solidFill>
                  <a:srgbClr val="000000"/>
                </a:solidFill>
                <a:effectLst/>
                <a:latin typeface="SVN-Gilroy" panose="00000500000000000000" pitchFamily="50" charset="0"/>
              </a:rPr>
              <a:t> </a:t>
            </a:r>
            <a:r>
              <a:rPr lang="en-US" sz="4000" b="1" i="0" u="none" strike="noStrike" dirty="0">
                <a:solidFill>
                  <a:srgbClr val="000000"/>
                </a:solidFill>
                <a:effectLst/>
                <a:latin typeface="SVN-Gilroy" panose="00000500000000000000" pitchFamily="50" charset="0"/>
              </a:rPr>
              <a:t>Home</a:t>
            </a:r>
            <a:endParaRPr lang="en-US" sz="4000" b="1" dirty="0">
              <a:latin typeface="SVN-Gilroy" panose="00000500000000000000" pitchFamily="50" charset="0"/>
            </a:endParaRPr>
          </a:p>
        </p:txBody>
      </p:sp>
      <p:sp>
        <p:nvSpPr>
          <p:cNvPr id="4" name="Rectangle 2">
            <a:extLst>
              <a:ext uri="{FF2B5EF4-FFF2-40B4-BE49-F238E27FC236}">
                <a16:creationId xmlns:a16="http://schemas.microsoft.com/office/drawing/2014/main" id="{0904C41F-0CB3-445A-9B11-E4DDB201DA20}"/>
              </a:ext>
            </a:extLst>
          </p:cNvPr>
          <p:cNvSpPr>
            <a:spLocks noChangeArrowheads="1"/>
          </p:cNvSpPr>
          <p:nvPr/>
        </p:nvSpPr>
        <p:spPr bwMode="auto">
          <a:xfrm flipV="1">
            <a:off x="0" y="820395"/>
            <a:ext cx="53967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96070DFC-0CB9-4A5E-AF71-227A5D60B7D0}"/>
              </a:ext>
            </a:extLst>
          </p:cNvPr>
          <p:cNvSpPr>
            <a:spLocks noChangeArrowheads="1"/>
          </p:cNvSpPr>
          <p:nvPr/>
        </p:nvSpPr>
        <p:spPr bwMode="auto">
          <a:xfrm>
            <a:off x="3144868" y="2042443"/>
            <a:ext cx="109859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4873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0AD42F0-99AC-4D0B-9272-626167E94D1C}"/>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Tree>
    <p:extLst>
      <p:ext uri="{BB962C8B-B14F-4D97-AF65-F5344CB8AC3E}">
        <p14:creationId xmlns:p14="http://schemas.microsoft.com/office/powerpoint/2010/main" val="42151541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B077958-A909-40A8-8C6A-AF8FFE45ECD6}"/>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Tree>
    <p:extLst>
      <p:ext uri="{BB962C8B-B14F-4D97-AF65-F5344CB8AC3E}">
        <p14:creationId xmlns:p14="http://schemas.microsoft.com/office/powerpoint/2010/main" val="264737494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10EEDAB-A9EE-495B-BF3A-06482E957A27}"/>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Tree>
    <p:extLst>
      <p:ext uri="{BB962C8B-B14F-4D97-AF65-F5344CB8AC3E}">
        <p14:creationId xmlns:p14="http://schemas.microsoft.com/office/powerpoint/2010/main" val="19339870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07A8-B9BA-410A-9BA7-5458DEDABEC5}"/>
              </a:ext>
            </a:extLst>
          </p:cNvPr>
          <p:cNvSpPr>
            <a:spLocks noGrp="1"/>
          </p:cNvSpPr>
          <p:nvPr>
            <p:ph type="title"/>
          </p:nvPr>
        </p:nvSpPr>
        <p:spPr>
          <a:xfrm>
            <a:off x="910548" y="1764499"/>
            <a:ext cx="10820788" cy="1325563"/>
          </a:xfrm>
        </p:spPr>
        <p:txBody>
          <a:bodyPr>
            <a:normAutofit/>
          </a:bodyPr>
          <a:lstStyle/>
          <a:p>
            <a:r>
              <a:rPr lang="en-US" sz="3200" b="1" dirty="0">
                <a:latin typeface="SVN-Gilroy" panose="00000500000000000000" pitchFamily="50" charset="0"/>
              </a:rPr>
              <a:t>2. </a:t>
            </a:r>
            <a:r>
              <a:rPr lang="en-US" sz="3200" b="1" i="0" u="none" strike="noStrike" dirty="0" err="1">
                <a:solidFill>
                  <a:srgbClr val="000000"/>
                </a:solidFill>
                <a:effectLst/>
                <a:latin typeface="SVN-Gilroy" panose="00000500000000000000" pitchFamily="50" charset="0"/>
              </a:rPr>
              <a:t>Lên</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phương</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án</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bốc</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tách</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khối</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lượng</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và</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bố</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trí</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thiết</a:t>
            </a:r>
            <a:r>
              <a:rPr lang="en-US" sz="3200" b="1" i="0" u="none" strike="noStrike" dirty="0">
                <a:solidFill>
                  <a:srgbClr val="000000"/>
                </a:solidFill>
                <a:effectLst/>
                <a:latin typeface="SVN-Gilroy" panose="00000500000000000000" pitchFamily="50" charset="0"/>
              </a:rPr>
              <a:t> </a:t>
            </a:r>
            <a:r>
              <a:rPr lang="en-US" sz="3200" b="1" i="0" u="none" strike="noStrike" dirty="0" err="1">
                <a:solidFill>
                  <a:srgbClr val="000000"/>
                </a:solidFill>
                <a:effectLst/>
                <a:latin typeface="SVN-Gilroy" panose="00000500000000000000" pitchFamily="50" charset="0"/>
              </a:rPr>
              <a:t>bị</a:t>
            </a:r>
            <a:endParaRPr lang="en-US" sz="3200" b="1" dirty="0">
              <a:latin typeface="SVN-Gilroy" panose="00000500000000000000" pitchFamily="50" charset="0"/>
            </a:endParaRPr>
          </a:p>
        </p:txBody>
      </p:sp>
      <p:sp>
        <p:nvSpPr>
          <p:cNvPr id="3" name="Content Placeholder 2">
            <a:extLst>
              <a:ext uri="{FF2B5EF4-FFF2-40B4-BE49-F238E27FC236}">
                <a16:creationId xmlns:a16="http://schemas.microsoft.com/office/drawing/2014/main" id="{C645D38A-6B63-4653-A955-9324AC2B19FB}"/>
              </a:ext>
            </a:extLst>
          </p:cNvPr>
          <p:cNvSpPr>
            <a:spLocks noGrp="1"/>
          </p:cNvSpPr>
          <p:nvPr>
            <p:ph idx="1"/>
          </p:nvPr>
        </p:nvSpPr>
        <p:spPr>
          <a:xfrm>
            <a:off x="910548" y="3168578"/>
            <a:ext cx="10515600" cy="4351338"/>
          </a:xfrm>
        </p:spPr>
        <p:txBody>
          <a:bodyPr>
            <a:normAutofit/>
          </a:bodyPr>
          <a:lstStyle/>
          <a:p>
            <a:pPr lvl="1">
              <a:lnSpc>
                <a:spcPct val="100000"/>
              </a:lnSpc>
            </a:pPr>
            <a:r>
              <a:rPr lang="en-US" sz="2000" dirty="0" err="1">
                <a:latin typeface="SVN-Gilroy" panose="00000500000000000000" pitchFamily="50" charset="0"/>
              </a:rPr>
              <a:t>Dựa</a:t>
            </a:r>
            <a:r>
              <a:rPr lang="en-US" sz="2000" dirty="0">
                <a:latin typeface="SVN-Gilroy" panose="00000500000000000000" pitchFamily="50" charset="0"/>
              </a:rPr>
              <a:t> </a:t>
            </a:r>
            <a:r>
              <a:rPr lang="en-US" sz="2000" dirty="0" err="1">
                <a:latin typeface="SVN-Gilroy" panose="00000500000000000000" pitchFamily="50" charset="0"/>
              </a:rPr>
              <a:t>trên</a:t>
            </a:r>
            <a:r>
              <a:rPr lang="en-US" sz="2000" dirty="0">
                <a:latin typeface="SVN-Gilroy" panose="00000500000000000000" pitchFamily="50" charset="0"/>
              </a:rPr>
              <a:t> </a:t>
            </a:r>
            <a:r>
              <a:rPr lang="en-US" sz="2000" dirty="0" err="1">
                <a:latin typeface="SVN-Gilroy" panose="00000500000000000000" pitchFamily="50" charset="0"/>
              </a:rPr>
              <a:t>bản</a:t>
            </a:r>
            <a:r>
              <a:rPr lang="en-US" sz="2000" dirty="0">
                <a:latin typeface="SVN-Gilroy" panose="00000500000000000000" pitchFamily="50" charset="0"/>
              </a:rPr>
              <a:t> </a:t>
            </a:r>
            <a:r>
              <a:rPr lang="en-US" sz="2000" dirty="0" err="1">
                <a:latin typeface="SVN-Gilroy" panose="00000500000000000000" pitchFamily="50" charset="0"/>
              </a:rPr>
              <a:t>vẽ</a:t>
            </a:r>
            <a:r>
              <a:rPr lang="en-US" sz="2000" dirty="0">
                <a:latin typeface="SVN-Gilroy" panose="00000500000000000000" pitchFamily="50" charset="0"/>
              </a:rPr>
              <a:t> </a:t>
            </a:r>
            <a:r>
              <a:rPr lang="en-US" sz="2000" dirty="0" err="1">
                <a:latin typeface="SVN-Gilroy" panose="00000500000000000000" pitchFamily="50" charset="0"/>
              </a:rPr>
              <a:t>thiết</a:t>
            </a:r>
            <a:r>
              <a:rPr lang="en-US" sz="2000" dirty="0">
                <a:latin typeface="SVN-Gilroy" panose="00000500000000000000" pitchFamily="50" charset="0"/>
              </a:rPr>
              <a:t> </a:t>
            </a:r>
            <a:r>
              <a:rPr lang="en-US" sz="2000" dirty="0" err="1">
                <a:latin typeface="SVN-Gilroy" panose="00000500000000000000" pitchFamily="50" charset="0"/>
              </a:rPr>
              <a:t>kế</a:t>
            </a:r>
            <a:r>
              <a:rPr lang="en-US" sz="2000" dirty="0">
                <a:latin typeface="SVN-Gilroy" panose="00000500000000000000" pitchFamily="50" charset="0"/>
              </a:rPr>
              <a:t> </a:t>
            </a:r>
            <a:r>
              <a:rPr lang="en-US" sz="2000" dirty="0" err="1">
                <a:latin typeface="SVN-Gilroy" panose="00000500000000000000" pitchFamily="50" charset="0"/>
              </a:rPr>
              <a:t>để</a:t>
            </a:r>
            <a:r>
              <a:rPr lang="en-US" sz="2000" dirty="0">
                <a:latin typeface="SVN-Gilroy" panose="00000500000000000000" pitchFamily="50" charset="0"/>
              </a:rPr>
              <a:t> </a:t>
            </a:r>
            <a:r>
              <a:rPr lang="en-US" sz="2000" dirty="0" err="1">
                <a:latin typeface="SVN-Gilroy" panose="00000500000000000000" pitchFamily="50" charset="0"/>
              </a:rPr>
              <a:t>bố</a:t>
            </a:r>
            <a:r>
              <a:rPr lang="en-US" sz="2000" dirty="0">
                <a:latin typeface="SVN-Gilroy" panose="00000500000000000000" pitchFamily="50" charset="0"/>
              </a:rPr>
              <a:t> </a:t>
            </a:r>
            <a:r>
              <a:rPr lang="en-US" sz="2000" dirty="0" err="1">
                <a:latin typeface="SVN-Gilroy" panose="00000500000000000000" pitchFamily="50" charset="0"/>
              </a:rPr>
              <a:t>trí</a:t>
            </a:r>
            <a:r>
              <a:rPr lang="en-US" sz="2000" dirty="0">
                <a:latin typeface="SVN-Gilroy" panose="00000500000000000000" pitchFamily="50" charset="0"/>
              </a:rPr>
              <a:t> </a:t>
            </a:r>
            <a:r>
              <a:rPr lang="en-US" sz="2000" dirty="0" err="1">
                <a:latin typeface="SVN-Gilroy" panose="00000500000000000000" pitchFamily="50" charset="0"/>
              </a:rPr>
              <a:t>sơ</a:t>
            </a:r>
            <a:r>
              <a:rPr lang="en-US" sz="2000" dirty="0">
                <a:latin typeface="SVN-Gilroy" panose="00000500000000000000" pitchFamily="50" charset="0"/>
              </a:rPr>
              <a:t> </a:t>
            </a:r>
            <a:r>
              <a:rPr lang="en-US" sz="2000" dirty="0" err="1">
                <a:latin typeface="SVN-Gilroy" panose="00000500000000000000" pitchFamily="50" charset="0"/>
              </a:rPr>
              <a:t>bộ</a:t>
            </a:r>
            <a:r>
              <a:rPr lang="en-US" sz="2000" dirty="0">
                <a:latin typeface="SVN-Gilroy" panose="00000500000000000000" pitchFamily="50" charset="0"/>
              </a:rPr>
              <a:t> </a:t>
            </a:r>
            <a:r>
              <a:rPr lang="en-US" sz="2000" dirty="0" err="1">
                <a:latin typeface="SVN-Gilroy" panose="00000500000000000000" pitchFamily="50" charset="0"/>
              </a:rPr>
              <a:t>các</a:t>
            </a:r>
            <a:r>
              <a:rPr lang="en-US" sz="2000" dirty="0">
                <a:latin typeface="SVN-Gilroy" panose="00000500000000000000" pitchFamily="50" charset="0"/>
              </a:rPr>
              <a:t> </a:t>
            </a:r>
            <a:r>
              <a:rPr lang="en-US" sz="2000" dirty="0" err="1">
                <a:latin typeface="SVN-Gilroy" panose="00000500000000000000" pitchFamily="50" charset="0"/>
              </a:rPr>
              <a:t>thiết</a:t>
            </a:r>
            <a:r>
              <a:rPr lang="en-US" sz="2000" dirty="0">
                <a:latin typeface="SVN-Gilroy" panose="00000500000000000000" pitchFamily="50" charset="0"/>
              </a:rPr>
              <a:t> </a:t>
            </a:r>
            <a:r>
              <a:rPr lang="en-US" sz="2000" dirty="0" err="1">
                <a:latin typeface="SVN-Gilroy" panose="00000500000000000000" pitchFamily="50" charset="0"/>
              </a:rPr>
              <a:t>bị</a:t>
            </a:r>
            <a:r>
              <a:rPr lang="en-US" sz="2000" dirty="0">
                <a:latin typeface="SVN-Gilroy" panose="00000500000000000000" pitchFamily="50" charset="0"/>
              </a:rPr>
              <a:t> </a:t>
            </a:r>
            <a:r>
              <a:rPr lang="en-US" sz="2000" dirty="0" err="1">
                <a:latin typeface="SVN-Gilroy" panose="00000500000000000000" pitchFamily="50" charset="0"/>
              </a:rPr>
              <a:t>và</a:t>
            </a:r>
            <a:r>
              <a:rPr lang="en-US" sz="2000" dirty="0">
                <a:latin typeface="SVN-Gilroy" panose="00000500000000000000" pitchFamily="50" charset="0"/>
              </a:rPr>
              <a:t> </a:t>
            </a:r>
            <a:r>
              <a:rPr lang="en-US" sz="2000" dirty="0" err="1">
                <a:latin typeface="SVN-Gilroy" panose="00000500000000000000" pitchFamily="50" charset="0"/>
              </a:rPr>
              <a:t>bốc</a:t>
            </a:r>
            <a:r>
              <a:rPr lang="en-US" sz="2000" dirty="0">
                <a:latin typeface="SVN-Gilroy" panose="00000500000000000000" pitchFamily="50" charset="0"/>
              </a:rPr>
              <a:t> </a:t>
            </a:r>
            <a:r>
              <a:rPr lang="en-US" sz="2000" dirty="0" err="1">
                <a:latin typeface="SVN-Gilroy" panose="00000500000000000000" pitchFamily="50" charset="0"/>
              </a:rPr>
              <a:t>tách</a:t>
            </a:r>
            <a:r>
              <a:rPr lang="en-US" sz="2000" dirty="0">
                <a:latin typeface="SVN-Gilroy" panose="00000500000000000000" pitchFamily="50" charset="0"/>
              </a:rPr>
              <a:t> </a:t>
            </a:r>
            <a:r>
              <a:rPr lang="en-US" sz="2000" dirty="0" err="1">
                <a:latin typeface="SVN-Gilroy" panose="00000500000000000000" pitchFamily="50" charset="0"/>
              </a:rPr>
              <a:t>khối</a:t>
            </a:r>
            <a:r>
              <a:rPr lang="en-US" sz="2000" dirty="0">
                <a:latin typeface="SVN-Gilroy" panose="00000500000000000000" pitchFamily="50" charset="0"/>
              </a:rPr>
              <a:t> </a:t>
            </a:r>
            <a:r>
              <a:rPr lang="en-US" sz="2000" dirty="0" err="1">
                <a:latin typeface="SVN-Gilroy" panose="00000500000000000000" pitchFamily="50" charset="0"/>
              </a:rPr>
              <a:t>lượng</a:t>
            </a:r>
            <a:r>
              <a:rPr lang="en-US" sz="2000" dirty="0" smtClean="0">
                <a:latin typeface="SVN-Gilroy" panose="00000500000000000000" pitchFamily="50" charset="0"/>
              </a:rPr>
              <a:t>. </a:t>
            </a:r>
            <a:endParaRPr lang="en-US" sz="2000" dirty="0">
              <a:latin typeface="SVN-Gilroy" panose="00000500000000000000" pitchFamily="50" charset="0"/>
            </a:endParaRPr>
          </a:p>
          <a:p>
            <a:pPr lvl="1">
              <a:lnSpc>
                <a:spcPct val="100000"/>
              </a:lnSpc>
            </a:pPr>
            <a:r>
              <a:rPr lang="en-US" sz="2000" dirty="0" err="1">
                <a:latin typeface="SVN-Gilroy" panose="00000500000000000000" pitchFamily="50" charset="0"/>
              </a:rPr>
              <a:t>Ngoài</a:t>
            </a:r>
            <a:r>
              <a:rPr lang="en-US" sz="2000" dirty="0">
                <a:latin typeface="SVN-Gilroy" panose="00000500000000000000" pitchFamily="50" charset="0"/>
              </a:rPr>
              <a:t> ra </a:t>
            </a:r>
            <a:r>
              <a:rPr lang="en-US" sz="2000" dirty="0" err="1">
                <a:latin typeface="SVN-Gilroy" panose="00000500000000000000" pitchFamily="50" charset="0"/>
              </a:rPr>
              <a:t>đối</a:t>
            </a:r>
            <a:r>
              <a:rPr lang="en-US" sz="2000" dirty="0">
                <a:latin typeface="SVN-Gilroy" panose="00000500000000000000" pitchFamily="50" charset="0"/>
              </a:rPr>
              <a:t> </a:t>
            </a:r>
            <a:r>
              <a:rPr lang="en-US" sz="2000" dirty="0" err="1">
                <a:latin typeface="SVN-Gilroy" panose="00000500000000000000" pitchFamily="50" charset="0"/>
              </a:rPr>
              <a:t>với</a:t>
            </a:r>
            <a:r>
              <a:rPr lang="en-US" sz="2000" dirty="0">
                <a:latin typeface="SVN-Gilroy" panose="00000500000000000000" pitchFamily="50" charset="0"/>
              </a:rPr>
              <a:t> </a:t>
            </a:r>
            <a:r>
              <a:rPr lang="en-US" sz="2000" dirty="0" err="1">
                <a:latin typeface="SVN-Gilroy" panose="00000500000000000000" pitchFamily="50" charset="0"/>
              </a:rPr>
              <a:t>các</a:t>
            </a:r>
            <a:r>
              <a:rPr lang="en-US" sz="2000" dirty="0">
                <a:latin typeface="SVN-Gilroy" panose="00000500000000000000" pitchFamily="50" charset="0"/>
              </a:rPr>
              <a:t> </a:t>
            </a:r>
            <a:r>
              <a:rPr lang="en-US" sz="2000" dirty="0" err="1">
                <a:latin typeface="SVN-Gilroy" panose="00000500000000000000" pitchFamily="50" charset="0"/>
              </a:rPr>
              <a:t>nhà</a:t>
            </a:r>
            <a:r>
              <a:rPr lang="en-US" sz="2000" dirty="0">
                <a:latin typeface="SVN-Gilroy" panose="00000500000000000000" pitchFamily="50" charset="0"/>
              </a:rPr>
              <a:t> </a:t>
            </a:r>
            <a:r>
              <a:rPr lang="en-US" sz="2000" dirty="0" err="1">
                <a:latin typeface="SVN-Gilroy" panose="00000500000000000000" pitchFamily="50" charset="0"/>
              </a:rPr>
              <a:t>đã</a:t>
            </a:r>
            <a:r>
              <a:rPr lang="en-US" sz="2000" dirty="0">
                <a:latin typeface="SVN-Gilroy" panose="00000500000000000000" pitchFamily="50" charset="0"/>
              </a:rPr>
              <a:t> </a:t>
            </a:r>
            <a:r>
              <a:rPr lang="en-US" sz="2000" dirty="0" err="1">
                <a:latin typeface="SVN-Gilroy" panose="00000500000000000000" pitchFamily="50" charset="0"/>
              </a:rPr>
              <a:t>thi</a:t>
            </a:r>
            <a:r>
              <a:rPr lang="en-US" sz="2000" dirty="0">
                <a:latin typeface="SVN-Gilroy" panose="00000500000000000000" pitchFamily="50" charset="0"/>
              </a:rPr>
              <a:t> </a:t>
            </a:r>
            <a:r>
              <a:rPr lang="en-US" sz="2000" dirty="0" err="1">
                <a:latin typeface="SVN-Gilroy" panose="00000500000000000000" pitchFamily="50" charset="0"/>
              </a:rPr>
              <a:t>công</a:t>
            </a:r>
            <a:r>
              <a:rPr lang="en-US" sz="2000" dirty="0">
                <a:latin typeface="SVN-Gilroy" panose="00000500000000000000" pitchFamily="50" charset="0"/>
              </a:rPr>
              <a:t> </a:t>
            </a:r>
            <a:r>
              <a:rPr lang="en-US" sz="2000" dirty="0" err="1">
                <a:latin typeface="SVN-Gilroy" panose="00000500000000000000" pitchFamily="50" charset="0"/>
              </a:rPr>
              <a:t>hệ</a:t>
            </a:r>
            <a:r>
              <a:rPr lang="en-US" sz="2000" dirty="0">
                <a:latin typeface="SVN-Gilroy" panose="00000500000000000000" pitchFamily="50" charset="0"/>
              </a:rPr>
              <a:t> </a:t>
            </a:r>
            <a:r>
              <a:rPr lang="en-US" sz="2000" dirty="0" err="1">
                <a:latin typeface="SVN-Gilroy" panose="00000500000000000000" pitchFamily="50" charset="0"/>
              </a:rPr>
              <a:t>thống</a:t>
            </a:r>
            <a:r>
              <a:rPr lang="en-US" sz="2000" dirty="0">
                <a:latin typeface="SVN-Gilroy" panose="00000500000000000000" pitchFamily="50" charset="0"/>
              </a:rPr>
              <a:t> </a:t>
            </a:r>
            <a:r>
              <a:rPr lang="en-US" sz="2000" dirty="0" err="1">
                <a:latin typeface="SVN-Gilroy" panose="00000500000000000000" pitchFamily="50" charset="0"/>
              </a:rPr>
              <a:t>điện</a:t>
            </a:r>
            <a:r>
              <a:rPr lang="en-US" sz="2000" dirty="0">
                <a:latin typeface="SVN-Gilroy" panose="00000500000000000000" pitchFamily="50" charset="0"/>
              </a:rPr>
              <a:t> </a:t>
            </a:r>
            <a:r>
              <a:rPr lang="en-US" sz="2000" dirty="0" err="1">
                <a:latin typeface="SVN-Gilroy" panose="00000500000000000000" pitchFamily="50" charset="0"/>
              </a:rPr>
              <a:t>thường</a:t>
            </a:r>
            <a:r>
              <a:rPr lang="en-US" sz="2000" dirty="0">
                <a:latin typeface="SVN-Gilroy" panose="00000500000000000000" pitchFamily="50" charset="0"/>
              </a:rPr>
              <a:t> </a:t>
            </a:r>
            <a:r>
              <a:rPr lang="en-US" sz="2000" dirty="0" err="1">
                <a:latin typeface="SVN-Gilroy" panose="00000500000000000000" pitchFamily="50" charset="0"/>
              </a:rPr>
              <a:t>chúng</a:t>
            </a:r>
            <a:r>
              <a:rPr lang="en-US" sz="2000" dirty="0">
                <a:latin typeface="SVN-Gilroy" panose="00000500000000000000" pitchFamily="50" charset="0"/>
              </a:rPr>
              <a:t> ta </a:t>
            </a:r>
            <a:r>
              <a:rPr lang="en-US" sz="2000" dirty="0" err="1">
                <a:latin typeface="SVN-Gilroy" panose="00000500000000000000" pitchFamily="50" charset="0"/>
              </a:rPr>
              <a:t>cần</a:t>
            </a:r>
            <a:r>
              <a:rPr lang="en-US" sz="2000" dirty="0">
                <a:latin typeface="SVN-Gilroy" panose="00000500000000000000" pitchFamily="50" charset="0"/>
              </a:rPr>
              <a:t> </a:t>
            </a:r>
            <a:r>
              <a:rPr lang="en-US" sz="2000" dirty="0" err="1">
                <a:latin typeface="SVN-Gilroy" panose="00000500000000000000" pitchFamily="50" charset="0"/>
              </a:rPr>
              <a:t>khảo</a:t>
            </a:r>
            <a:r>
              <a:rPr lang="en-US" sz="2000" dirty="0">
                <a:latin typeface="SVN-Gilroy" panose="00000500000000000000" pitchFamily="50" charset="0"/>
              </a:rPr>
              <a:t> </a:t>
            </a:r>
            <a:r>
              <a:rPr lang="en-US" sz="2000" dirty="0" err="1">
                <a:latin typeface="SVN-Gilroy" panose="00000500000000000000" pitchFamily="50" charset="0"/>
              </a:rPr>
              <a:t>sát</a:t>
            </a:r>
            <a:r>
              <a:rPr lang="en-US" sz="2000" dirty="0">
                <a:latin typeface="SVN-Gilroy" panose="00000500000000000000" pitchFamily="50" charset="0"/>
              </a:rPr>
              <a:t> </a:t>
            </a:r>
            <a:r>
              <a:rPr lang="en-US" sz="2000" dirty="0" err="1">
                <a:latin typeface="SVN-Gilroy" panose="00000500000000000000" pitchFamily="50" charset="0"/>
              </a:rPr>
              <a:t>thực</a:t>
            </a:r>
            <a:r>
              <a:rPr lang="en-US" sz="2000" dirty="0">
                <a:latin typeface="SVN-Gilroy" panose="00000500000000000000" pitchFamily="50" charset="0"/>
              </a:rPr>
              <a:t> </a:t>
            </a:r>
            <a:r>
              <a:rPr lang="en-US" sz="2000" dirty="0" err="1">
                <a:latin typeface="SVN-Gilroy" panose="00000500000000000000" pitchFamily="50" charset="0"/>
              </a:rPr>
              <a:t>tế</a:t>
            </a:r>
            <a:r>
              <a:rPr lang="en-US" sz="2000" dirty="0">
                <a:latin typeface="SVN-Gilroy" panose="00000500000000000000" pitchFamily="50" charset="0"/>
              </a:rPr>
              <a:t> </a:t>
            </a:r>
            <a:r>
              <a:rPr lang="en-US" sz="2000" dirty="0" err="1">
                <a:latin typeface="SVN-Gilroy" panose="00000500000000000000" pitchFamily="50" charset="0"/>
              </a:rPr>
              <a:t>để</a:t>
            </a:r>
            <a:r>
              <a:rPr lang="en-US" sz="2000" dirty="0">
                <a:latin typeface="SVN-Gilroy" panose="00000500000000000000" pitchFamily="50" charset="0"/>
              </a:rPr>
              <a:t> </a:t>
            </a:r>
            <a:r>
              <a:rPr lang="en-US" sz="2000" dirty="0" err="1">
                <a:latin typeface="SVN-Gilroy" panose="00000500000000000000" pitchFamily="50" charset="0"/>
              </a:rPr>
              <a:t>lên</a:t>
            </a:r>
            <a:r>
              <a:rPr lang="en-US" sz="2000" dirty="0">
                <a:latin typeface="SVN-Gilroy" panose="00000500000000000000" pitchFamily="50" charset="0"/>
              </a:rPr>
              <a:t> </a:t>
            </a:r>
            <a:r>
              <a:rPr lang="en-US" sz="2000" dirty="0" err="1">
                <a:latin typeface="SVN-Gilroy" panose="00000500000000000000" pitchFamily="50" charset="0"/>
              </a:rPr>
              <a:t>phương</a:t>
            </a:r>
            <a:r>
              <a:rPr lang="en-US" sz="2000" dirty="0">
                <a:latin typeface="SVN-Gilroy" panose="00000500000000000000" pitchFamily="50" charset="0"/>
              </a:rPr>
              <a:t> </a:t>
            </a:r>
            <a:r>
              <a:rPr lang="en-US" sz="2000" dirty="0" err="1">
                <a:latin typeface="SVN-Gilroy" panose="00000500000000000000" pitchFamily="50" charset="0"/>
              </a:rPr>
              <a:t>án</a:t>
            </a:r>
            <a:r>
              <a:rPr lang="en-US" sz="2000" dirty="0">
                <a:latin typeface="SVN-Gilroy" panose="00000500000000000000" pitchFamily="50" charset="0"/>
              </a:rPr>
              <a:t> </a:t>
            </a:r>
            <a:r>
              <a:rPr lang="en-US" sz="2000" dirty="0" err="1">
                <a:latin typeface="SVN-Gilroy" panose="00000500000000000000" pitchFamily="50" charset="0"/>
              </a:rPr>
              <a:t>lắp</a:t>
            </a:r>
            <a:r>
              <a:rPr lang="en-US" sz="2000" dirty="0">
                <a:latin typeface="SVN-Gilroy" panose="00000500000000000000" pitchFamily="50" charset="0"/>
              </a:rPr>
              <a:t> </a:t>
            </a:r>
            <a:r>
              <a:rPr lang="en-US" sz="2000" dirty="0" err="1">
                <a:latin typeface="SVN-Gilroy" panose="00000500000000000000" pitchFamily="50" charset="0"/>
              </a:rPr>
              <a:t>đặt</a:t>
            </a:r>
            <a:r>
              <a:rPr lang="en-US" sz="2000" dirty="0">
                <a:latin typeface="SVN-Gilroy" panose="00000500000000000000" pitchFamily="50" charset="0"/>
              </a:rPr>
              <a:t> </a:t>
            </a:r>
            <a:r>
              <a:rPr lang="en-US" sz="2000" dirty="0" err="1">
                <a:latin typeface="SVN-Gilroy" panose="00000500000000000000" pitchFamily="50" charset="0"/>
              </a:rPr>
              <a:t>và</a:t>
            </a:r>
            <a:r>
              <a:rPr lang="en-US" sz="2000" dirty="0">
                <a:latin typeface="SVN-Gilroy" panose="00000500000000000000" pitchFamily="50" charset="0"/>
              </a:rPr>
              <a:t> </a:t>
            </a:r>
            <a:r>
              <a:rPr lang="en-US" sz="2000" dirty="0" err="1">
                <a:latin typeface="SVN-Gilroy" panose="00000500000000000000" pitchFamily="50" charset="0"/>
              </a:rPr>
              <a:t>bố</a:t>
            </a:r>
            <a:r>
              <a:rPr lang="en-US" sz="2000" dirty="0">
                <a:latin typeface="SVN-Gilroy" panose="00000500000000000000" pitchFamily="50" charset="0"/>
              </a:rPr>
              <a:t> </a:t>
            </a:r>
            <a:r>
              <a:rPr lang="en-US" sz="2000" dirty="0" err="1">
                <a:latin typeface="SVN-Gilroy" panose="00000500000000000000" pitchFamily="50" charset="0"/>
              </a:rPr>
              <a:t>trí</a:t>
            </a:r>
            <a:r>
              <a:rPr lang="en-US" sz="2000" dirty="0">
                <a:latin typeface="SVN-Gilroy" panose="00000500000000000000" pitchFamily="50" charset="0"/>
              </a:rPr>
              <a:t> </a:t>
            </a:r>
            <a:r>
              <a:rPr lang="en-US" sz="2000" dirty="0" err="1">
                <a:latin typeface="SVN-Gilroy" panose="00000500000000000000" pitchFamily="50" charset="0"/>
              </a:rPr>
              <a:t>thiết</a:t>
            </a:r>
            <a:r>
              <a:rPr lang="en-US" sz="2000" dirty="0">
                <a:latin typeface="SVN-Gilroy" panose="00000500000000000000" pitchFamily="50" charset="0"/>
              </a:rPr>
              <a:t> </a:t>
            </a:r>
            <a:r>
              <a:rPr lang="en-US" sz="2000" dirty="0" err="1">
                <a:latin typeface="SVN-Gilroy" panose="00000500000000000000" pitchFamily="50" charset="0"/>
              </a:rPr>
              <a:t>bị</a:t>
            </a:r>
            <a:r>
              <a:rPr lang="en-US" sz="2000" dirty="0" smtClean="0">
                <a:latin typeface="SVN-Gilroy" panose="00000500000000000000" pitchFamily="50" charset="0"/>
              </a:rPr>
              <a:t>.</a:t>
            </a:r>
            <a:endParaRPr lang="en-US" sz="2000" dirty="0">
              <a:latin typeface="SVN-Gilroy" panose="00000500000000000000" pitchFamily="50" charset="0"/>
            </a:endParaRPr>
          </a:p>
          <a:p>
            <a:pPr lvl="1">
              <a:lnSpc>
                <a:spcPct val="100000"/>
              </a:lnSpc>
            </a:pPr>
            <a:r>
              <a:rPr lang="en-US" sz="2000" dirty="0" err="1">
                <a:latin typeface="SVN-Gilroy" panose="00000500000000000000" pitchFamily="50" charset="0"/>
              </a:rPr>
              <a:t>Bám</a:t>
            </a:r>
            <a:r>
              <a:rPr lang="en-US" sz="2000" dirty="0">
                <a:latin typeface="SVN-Gilroy" panose="00000500000000000000" pitchFamily="50" charset="0"/>
              </a:rPr>
              <a:t> </a:t>
            </a:r>
            <a:r>
              <a:rPr lang="en-US" sz="2000" dirty="0" err="1">
                <a:latin typeface="SVN-Gilroy" panose="00000500000000000000" pitchFamily="50" charset="0"/>
              </a:rPr>
              <a:t>sát</a:t>
            </a:r>
            <a:r>
              <a:rPr lang="en-US" sz="2000" dirty="0">
                <a:latin typeface="SVN-Gilroy" panose="00000500000000000000" pitchFamily="50" charset="0"/>
              </a:rPr>
              <a:t> </a:t>
            </a:r>
            <a:r>
              <a:rPr lang="en-US" sz="2000" dirty="0" err="1">
                <a:latin typeface="SVN-Gilroy" panose="00000500000000000000" pitchFamily="50" charset="0"/>
              </a:rPr>
              <a:t>tiến</a:t>
            </a:r>
            <a:r>
              <a:rPr lang="en-US" sz="2000" dirty="0">
                <a:latin typeface="SVN-Gilroy" panose="00000500000000000000" pitchFamily="50" charset="0"/>
              </a:rPr>
              <a:t> </a:t>
            </a:r>
            <a:r>
              <a:rPr lang="en-US" sz="2000" dirty="0" err="1">
                <a:latin typeface="SVN-Gilroy" panose="00000500000000000000" pitchFamily="50" charset="0"/>
              </a:rPr>
              <a:t>độ</a:t>
            </a:r>
            <a:r>
              <a:rPr lang="en-US" sz="2000" dirty="0">
                <a:latin typeface="SVN-Gilroy" panose="00000500000000000000" pitchFamily="50" charset="0"/>
              </a:rPr>
              <a:t> </a:t>
            </a:r>
            <a:r>
              <a:rPr lang="en-US" sz="2000" dirty="0" err="1">
                <a:latin typeface="SVN-Gilroy" panose="00000500000000000000" pitchFamily="50" charset="0"/>
              </a:rPr>
              <a:t>thi</a:t>
            </a:r>
            <a:r>
              <a:rPr lang="en-US" sz="2000" dirty="0">
                <a:latin typeface="SVN-Gilroy" panose="00000500000000000000" pitchFamily="50" charset="0"/>
              </a:rPr>
              <a:t> </a:t>
            </a:r>
            <a:r>
              <a:rPr lang="en-US" sz="2000" dirty="0" err="1">
                <a:latin typeface="SVN-Gilroy" panose="00000500000000000000" pitchFamily="50" charset="0"/>
              </a:rPr>
              <a:t>công</a:t>
            </a:r>
            <a:r>
              <a:rPr lang="en-US" sz="2000" dirty="0">
                <a:latin typeface="SVN-Gilroy" panose="00000500000000000000" pitchFamily="50" charset="0"/>
              </a:rPr>
              <a:t>, </a:t>
            </a:r>
            <a:r>
              <a:rPr lang="en-US" sz="2000" dirty="0" err="1">
                <a:latin typeface="SVN-Gilroy" panose="00000500000000000000" pitchFamily="50" charset="0"/>
              </a:rPr>
              <a:t>hoặc</a:t>
            </a:r>
            <a:r>
              <a:rPr lang="en-US" sz="2000" dirty="0">
                <a:latin typeface="SVN-Gilroy" panose="00000500000000000000" pitchFamily="50" charset="0"/>
              </a:rPr>
              <a:t> </a:t>
            </a:r>
            <a:r>
              <a:rPr lang="en-US" sz="2000" dirty="0" err="1">
                <a:latin typeface="SVN-Gilroy" panose="00000500000000000000" pitchFamily="50" charset="0"/>
              </a:rPr>
              <a:t>trạng</a:t>
            </a:r>
            <a:r>
              <a:rPr lang="en-US" sz="2000" dirty="0">
                <a:latin typeface="SVN-Gilroy" panose="00000500000000000000" pitchFamily="50" charset="0"/>
              </a:rPr>
              <a:t> </a:t>
            </a:r>
            <a:r>
              <a:rPr lang="en-US" sz="2000" dirty="0" err="1">
                <a:latin typeface="SVN-Gilroy" panose="00000500000000000000" pitchFamily="50" charset="0"/>
              </a:rPr>
              <a:t>thái</a:t>
            </a:r>
            <a:r>
              <a:rPr lang="en-US" sz="2000" dirty="0">
                <a:latin typeface="SVN-Gilroy" panose="00000500000000000000" pitchFamily="50" charset="0"/>
              </a:rPr>
              <a:t> </a:t>
            </a:r>
            <a:r>
              <a:rPr lang="en-US" sz="2000" dirty="0" err="1">
                <a:latin typeface="SVN-Gilroy" panose="00000500000000000000" pitchFamily="50" charset="0"/>
              </a:rPr>
              <a:t>nhà</a:t>
            </a:r>
            <a:r>
              <a:rPr lang="en-US" sz="2000" dirty="0">
                <a:latin typeface="SVN-Gilroy" panose="00000500000000000000" pitchFamily="50" charset="0"/>
              </a:rPr>
              <a:t> ở </a:t>
            </a:r>
            <a:r>
              <a:rPr lang="en-US" sz="2000" dirty="0" err="1">
                <a:latin typeface="SVN-Gilroy" panose="00000500000000000000" pitchFamily="50" charset="0"/>
              </a:rPr>
              <a:t>thực</a:t>
            </a:r>
            <a:r>
              <a:rPr lang="en-US" sz="2000" dirty="0">
                <a:latin typeface="SVN-Gilroy" panose="00000500000000000000" pitchFamily="50" charset="0"/>
              </a:rPr>
              <a:t> </a:t>
            </a:r>
            <a:r>
              <a:rPr lang="en-US" sz="2000" dirty="0" err="1">
                <a:latin typeface="SVN-Gilroy" panose="00000500000000000000" pitchFamily="50" charset="0"/>
              </a:rPr>
              <a:t>tế</a:t>
            </a:r>
            <a:r>
              <a:rPr lang="en-US" sz="2000" dirty="0">
                <a:latin typeface="SVN-Gilroy" panose="00000500000000000000" pitchFamily="50" charset="0"/>
              </a:rPr>
              <a:t> </a:t>
            </a:r>
            <a:r>
              <a:rPr lang="en-US" sz="2000" dirty="0" err="1">
                <a:latin typeface="SVN-Gilroy" panose="00000500000000000000" pitchFamily="50" charset="0"/>
              </a:rPr>
              <a:t>để</a:t>
            </a:r>
            <a:r>
              <a:rPr lang="en-US" sz="2000" dirty="0">
                <a:latin typeface="SVN-Gilroy" panose="00000500000000000000" pitchFamily="50" charset="0"/>
              </a:rPr>
              <a:t> </a:t>
            </a:r>
            <a:r>
              <a:rPr lang="en-US" sz="2000" dirty="0" err="1">
                <a:latin typeface="SVN-Gilroy" panose="00000500000000000000" pitchFamily="50" charset="0"/>
              </a:rPr>
              <a:t>lên</a:t>
            </a:r>
            <a:r>
              <a:rPr lang="en-US" sz="2000" dirty="0">
                <a:latin typeface="SVN-Gilroy" panose="00000500000000000000" pitchFamily="50" charset="0"/>
              </a:rPr>
              <a:t> </a:t>
            </a:r>
            <a:r>
              <a:rPr lang="en-US" sz="2000" dirty="0" err="1">
                <a:latin typeface="SVN-Gilroy" panose="00000500000000000000" pitchFamily="50" charset="0"/>
              </a:rPr>
              <a:t>các</a:t>
            </a:r>
            <a:r>
              <a:rPr lang="en-US" sz="2000" dirty="0">
                <a:latin typeface="SVN-Gilroy" panose="00000500000000000000" pitchFamily="50" charset="0"/>
              </a:rPr>
              <a:t> </a:t>
            </a:r>
            <a:r>
              <a:rPr lang="en-US" sz="2000" dirty="0" err="1">
                <a:latin typeface="SVN-Gilroy" panose="00000500000000000000" pitchFamily="50" charset="0"/>
              </a:rPr>
              <a:t>phương</a:t>
            </a:r>
            <a:r>
              <a:rPr lang="en-US" sz="2000" dirty="0">
                <a:latin typeface="SVN-Gilroy" panose="00000500000000000000" pitchFamily="50" charset="0"/>
              </a:rPr>
              <a:t> </a:t>
            </a:r>
            <a:r>
              <a:rPr lang="en-US" sz="2000" dirty="0" err="1">
                <a:latin typeface="SVN-Gilroy" panose="00000500000000000000" pitchFamily="50" charset="0"/>
              </a:rPr>
              <a:t>án</a:t>
            </a:r>
            <a:r>
              <a:rPr lang="en-US" sz="2000" dirty="0">
                <a:latin typeface="SVN-Gilroy" panose="00000500000000000000" pitchFamily="50" charset="0"/>
              </a:rPr>
              <a:t> </a:t>
            </a:r>
            <a:r>
              <a:rPr lang="en-US" sz="2000" dirty="0" err="1">
                <a:latin typeface="SVN-Gilroy" panose="00000500000000000000" pitchFamily="50" charset="0"/>
              </a:rPr>
              <a:t>bố</a:t>
            </a:r>
            <a:r>
              <a:rPr lang="en-US" sz="2000" dirty="0">
                <a:latin typeface="SVN-Gilroy" panose="00000500000000000000" pitchFamily="50" charset="0"/>
              </a:rPr>
              <a:t> </a:t>
            </a:r>
            <a:r>
              <a:rPr lang="en-US" sz="2000" dirty="0" err="1">
                <a:latin typeface="SVN-Gilroy" panose="00000500000000000000" pitchFamily="50" charset="0"/>
              </a:rPr>
              <a:t>trí</a:t>
            </a:r>
            <a:r>
              <a:rPr lang="en-US" sz="2000" dirty="0">
                <a:latin typeface="SVN-Gilroy" panose="00000500000000000000" pitchFamily="50" charset="0"/>
              </a:rPr>
              <a:t> </a:t>
            </a:r>
            <a:r>
              <a:rPr lang="en-US" sz="2000" dirty="0" err="1">
                <a:latin typeface="SVN-Gilroy" panose="00000500000000000000" pitchFamily="50" charset="0"/>
              </a:rPr>
              <a:t>thiết</a:t>
            </a:r>
            <a:r>
              <a:rPr lang="en-US" sz="2000" dirty="0">
                <a:latin typeface="SVN-Gilroy" panose="00000500000000000000" pitchFamily="50" charset="0"/>
              </a:rPr>
              <a:t> </a:t>
            </a:r>
            <a:r>
              <a:rPr lang="en-US" sz="2000" dirty="0" err="1">
                <a:latin typeface="SVN-Gilroy" panose="00000500000000000000" pitchFamily="50" charset="0"/>
              </a:rPr>
              <a:t>bị</a:t>
            </a:r>
            <a:r>
              <a:rPr lang="en-US" sz="2000" dirty="0" smtClean="0">
                <a:latin typeface="SVN-Gilroy" panose="00000500000000000000" pitchFamily="50" charset="0"/>
              </a:rPr>
              <a:t>.</a:t>
            </a:r>
            <a:endParaRPr lang="en-US" sz="2000" dirty="0">
              <a:latin typeface="SVN-Gilroy" panose="00000500000000000000" pitchFamily="50" charset="0"/>
            </a:endParaRPr>
          </a:p>
          <a:p>
            <a:pPr lvl="1">
              <a:lnSpc>
                <a:spcPct val="100000"/>
              </a:lnSpc>
            </a:pPr>
            <a:r>
              <a:rPr lang="en-US" sz="2000" dirty="0" err="1">
                <a:latin typeface="SVN-Gilroy" panose="00000500000000000000" pitchFamily="50" charset="0"/>
              </a:rPr>
              <a:t>Cần</a:t>
            </a:r>
            <a:r>
              <a:rPr lang="en-US" sz="2000" dirty="0">
                <a:latin typeface="SVN-Gilroy" panose="00000500000000000000" pitchFamily="50" charset="0"/>
              </a:rPr>
              <a:t> </a:t>
            </a:r>
            <a:r>
              <a:rPr lang="en-US" sz="2000" dirty="0" err="1">
                <a:latin typeface="SVN-Gilroy" panose="00000500000000000000" pitchFamily="50" charset="0"/>
              </a:rPr>
              <a:t>chuẩn</a:t>
            </a:r>
            <a:r>
              <a:rPr lang="en-US" sz="2000" dirty="0">
                <a:latin typeface="SVN-Gilroy" panose="00000500000000000000" pitchFamily="50" charset="0"/>
              </a:rPr>
              <a:t> </a:t>
            </a:r>
            <a:r>
              <a:rPr lang="en-US" sz="2000" dirty="0" err="1">
                <a:latin typeface="SVN-Gilroy" panose="00000500000000000000" pitchFamily="50" charset="0"/>
              </a:rPr>
              <a:t>bị</a:t>
            </a:r>
            <a:r>
              <a:rPr lang="en-US" sz="2000" dirty="0">
                <a:latin typeface="SVN-Gilroy" panose="00000500000000000000" pitchFamily="50" charset="0"/>
              </a:rPr>
              <a:t> 1 </a:t>
            </a:r>
            <a:r>
              <a:rPr lang="en-US" sz="2000" dirty="0" err="1">
                <a:latin typeface="SVN-Gilroy" panose="00000500000000000000" pitchFamily="50" charset="0"/>
              </a:rPr>
              <a:t>phiếu</a:t>
            </a:r>
            <a:r>
              <a:rPr lang="en-US" sz="2000" dirty="0">
                <a:latin typeface="SVN-Gilroy" panose="00000500000000000000" pitchFamily="50" charset="0"/>
              </a:rPr>
              <a:t> </a:t>
            </a:r>
            <a:r>
              <a:rPr lang="en-US" sz="2000" dirty="0" err="1">
                <a:latin typeface="SVN-Gilroy" panose="00000500000000000000" pitchFamily="50" charset="0"/>
              </a:rPr>
              <a:t>khảo</a:t>
            </a:r>
            <a:r>
              <a:rPr lang="en-US" sz="2000" dirty="0">
                <a:latin typeface="SVN-Gilroy" panose="00000500000000000000" pitchFamily="50" charset="0"/>
              </a:rPr>
              <a:t> </a:t>
            </a:r>
            <a:r>
              <a:rPr lang="en-US" sz="2000" dirty="0" err="1">
                <a:latin typeface="SVN-Gilroy" panose="00000500000000000000" pitchFamily="50" charset="0"/>
              </a:rPr>
              <a:t>sát</a:t>
            </a:r>
            <a:r>
              <a:rPr lang="en-US" sz="2000" dirty="0">
                <a:latin typeface="SVN-Gilroy" panose="00000500000000000000" pitchFamily="50" charset="0"/>
              </a:rPr>
              <a:t> </a:t>
            </a:r>
            <a:r>
              <a:rPr lang="en-US" sz="2000" dirty="0" err="1">
                <a:latin typeface="SVN-Gilroy" panose="00000500000000000000" pitchFamily="50" charset="0"/>
              </a:rPr>
              <a:t>để</a:t>
            </a:r>
            <a:r>
              <a:rPr lang="en-US" sz="2000" dirty="0">
                <a:latin typeface="SVN-Gilroy" panose="00000500000000000000" pitchFamily="50" charset="0"/>
              </a:rPr>
              <a:t> </a:t>
            </a:r>
            <a:r>
              <a:rPr lang="en-US" sz="2000" dirty="0" err="1">
                <a:latin typeface="SVN-Gilroy" panose="00000500000000000000" pitchFamily="50" charset="0"/>
              </a:rPr>
              <a:t>dễ</a:t>
            </a:r>
            <a:r>
              <a:rPr lang="en-US" sz="2000" dirty="0">
                <a:latin typeface="SVN-Gilroy" panose="00000500000000000000" pitchFamily="50" charset="0"/>
              </a:rPr>
              <a:t> </a:t>
            </a:r>
            <a:r>
              <a:rPr lang="en-US" sz="2000" dirty="0" err="1">
                <a:latin typeface="SVN-Gilroy" panose="00000500000000000000" pitchFamily="50" charset="0"/>
              </a:rPr>
              <a:t>dàng</a:t>
            </a:r>
            <a:r>
              <a:rPr lang="en-US" sz="2000" dirty="0">
                <a:latin typeface="SVN-Gilroy" panose="00000500000000000000" pitchFamily="50" charset="0"/>
              </a:rPr>
              <a:t> </a:t>
            </a:r>
            <a:r>
              <a:rPr lang="en-US" sz="2000" dirty="0" err="1">
                <a:latin typeface="SVN-Gilroy" panose="00000500000000000000" pitchFamily="50" charset="0"/>
              </a:rPr>
              <a:t>ghi</a:t>
            </a:r>
            <a:r>
              <a:rPr lang="en-US" sz="2000" dirty="0">
                <a:latin typeface="SVN-Gilroy" panose="00000500000000000000" pitchFamily="50" charset="0"/>
              </a:rPr>
              <a:t> </a:t>
            </a:r>
            <a:r>
              <a:rPr lang="en-US" sz="2000" dirty="0" err="1">
                <a:latin typeface="SVN-Gilroy" panose="00000500000000000000" pitchFamily="50" charset="0"/>
              </a:rPr>
              <a:t>chú</a:t>
            </a:r>
            <a:r>
              <a:rPr lang="en-US" sz="2000" dirty="0">
                <a:latin typeface="SVN-Gilroy" panose="00000500000000000000" pitchFamily="50" charset="0"/>
              </a:rPr>
              <a:t> </a:t>
            </a:r>
            <a:r>
              <a:rPr lang="en-US" sz="2000" dirty="0" err="1">
                <a:latin typeface="SVN-Gilroy" panose="00000500000000000000" pitchFamily="50" charset="0"/>
              </a:rPr>
              <a:t>và</a:t>
            </a:r>
            <a:r>
              <a:rPr lang="en-US" sz="2000" dirty="0">
                <a:latin typeface="SVN-Gilroy" panose="00000500000000000000" pitchFamily="50" charset="0"/>
              </a:rPr>
              <a:t> </a:t>
            </a:r>
            <a:r>
              <a:rPr lang="en-US" sz="2000" dirty="0" err="1">
                <a:latin typeface="SVN-Gilroy" panose="00000500000000000000" pitchFamily="50" charset="0"/>
              </a:rPr>
              <a:t>chốt</a:t>
            </a:r>
            <a:r>
              <a:rPr lang="en-US" sz="2000" dirty="0">
                <a:latin typeface="SVN-Gilroy" panose="00000500000000000000" pitchFamily="50" charset="0"/>
              </a:rPr>
              <a:t> </a:t>
            </a:r>
            <a:r>
              <a:rPr lang="en-US" sz="2000" dirty="0" err="1">
                <a:latin typeface="SVN-Gilroy" panose="00000500000000000000" pitchFamily="50" charset="0"/>
              </a:rPr>
              <a:t>phương</a:t>
            </a:r>
            <a:r>
              <a:rPr lang="en-US" sz="2000" dirty="0">
                <a:latin typeface="SVN-Gilroy" panose="00000500000000000000" pitchFamily="50" charset="0"/>
              </a:rPr>
              <a:t> </a:t>
            </a:r>
            <a:r>
              <a:rPr lang="en-US" sz="2000" dirty="0" err="1">
                <a:latin typeface="SVN-Gilroy" panose="00000500000000000000" pitchFamily="50" charset="0"/>
              </a:rPr>
              <a:t>án</a:t>
            </a:r>
            <a:r>
              <a:rPr lang="en-US" sz="2000" dirty="0">
                <a:latin typeface="SVN-Gilroy" panose="00000500000000000000" pitchFamily="50" charset="0"/>
              </a:rPr>
              <a:t>, </a:t>
            </a:r>
            <a:r>
              <a:rPr lang="en-US" sz="2000" dirty="0" err="1">
                <a:latin typeface="SVN-Gilroy" panose="00000500000000000000" pitchFamily="50" charset="0"/>
              </a:rPr>
              <a:t>thiết</a:t>
            </a:r>
            <a:r>
              <a:rPr lang="en-US" sz="2000" dirty="0">
                <a:latin typeface="SVN-Gilroy" panose="00000500000000000000" pitchFamily="50" charset="0"/>
              </a:rPr>
              <a:t> </a:t>
            </a:r>
            <a:r>
              <a:rPr lang="en-US" sz="2000" dirty="0" err="1">
                <a:latin typeface="SVN-Gilroy" panose="00000500000000000000" pitchFamily="50" charset="0"/>
              </a:rPr>
              <a:t>bị</a:t>
            </a:r>
            <a:r>
              <a:rPr lang="en-US" sz="2000" dirty="0">
                <a:latin typeface="SVN-Gilroy" panose="00000500000000000000" pitchFamily="50" charset="0"/>
              </a:rPr>
              <a:t> </a:t>
            </a:r>
            <a:r>
              <a:rPr lang="en-US" sz="2000" dirty="0" err="1">
                <a:latin typeface="SVN-Gilroy" panose="00000500000000000000" pitchFamily="50" charset="0"/>
              </a:rPr>
              <a:t>với</a:t>
            </a:r>
            <a:r>
              <a:rPr lang="en-US" sz="2000" dirty="0">
                <a:latin typeface="SVN-Gilroy" panose="00000500000000000000" pitchFamily="50" charset="0"/>
              </a:rPr>
              <a:t> </a:t>
            </a:r>
            <a:r>
              <a:rPr lang="en-US" sz="2000" dirty="0" err="1">
                <a:latin typeface="SVN-Gilroy" panose="00000500000000000000" pitchFamily="50" charset="0"/>
              </a:rPr>
              <a:t>khách</a:t>
            </a:r>
            <a:r>
              <a:rPr lang="en-US" sz="2000" dirty="0">
                <a:latin typeface="SVN-Gilroy" panose="00000500000000000000" pitchFamily="50" charset="0"/>
              </a:rPr>
              <a:t> </a:t>
            </a:r>
            <a:r>
              <a:rPr lang="en-US" sz="2000" dirty="0" err="1">
                <a:latin typeface="SVN-Gilroy" panose="00000500000000000000" pitchFamily="50" charset="0"/>
              </a:rPr>
              <a:t>hàng</a:t>
            </a:r>
            <a:r>
              <a:rPr lang="en-US" sz="2000" dirty="0">
                <a:latin typeface="SVN-Gilroy" panose="00000500000000000000" pitchFamily="50"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0500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120E912-DC05-40AD-859D-C16ABD65F7EC}"/>
              </a:ext>
            </a:extLst>
          </p:cNvPr>
          <p:cNvPicPr>
            <a:picLocks noGrp="1" noChangeAspect="1"/>
          </p:cNvPicPr>
          <p:nvPr>
            <p:ph idx="1"/>
          </p:nvPr>
        </p:nvPicPr>
        <p:blipFill>
          <a:blip r:embed="rId3"/>
          <a:stretch>
            <a:fillRect/>
          </a:stretch>
        </p:blipFill>
        <p:spPr>
          <a:xfrm>
            <a:off x="5244" y="157162"/>
            <a:ext cx="12186756" cy="6543675"/>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4292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614BBB-4BB3-464B-A782-BA14B265DC76}"/>
              </a:ext>
            </a:extLst>
          </p:cNvPr>
          <p:cNvPicPr>
            <a:picLocks noGrp="1" noChangeAspect="1"/>
          </p:cNvPicPr>
          <p:nvPr>
            <p:ph idx="1"/>
          </p:nvPr>
        </p:nvPicPr>
        <p:blipFill>
          <a:blip r:embed="rId3"/>
          <a:stretch>
            <a:fillRect/>
          </a:stretch>
        </p:blipFill>
        <p:spPr>
          <a:xfrm>
            <a:off x="0" y="300037"/>
            <a:ext cx="12192000" cy="6257925"/>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1060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2502</TotalTime>
  <Words>1644</Words>
  <Application>Microsoft Office PowerPoint</Application>
  <PresentationFormat>Widescreen</PresentationFormat>
  <Paragraphs>109</Paragraphs>
  <Slides>39</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Arial</vt:lpstr>
      <vt:lpstr>ArialArial</vt:lpstr>
      <vt:lpstr>Calibri</vt:lpstr>
      <vt:lpstr>Calibri Light</vt:lpstr>
      <vt:lpstr>SVN-Gilroy</vt:lpstr>
      <vt:lpstr>Times New Roman</vt:lpstr>
      <vt:lpstr>Office Theme</vt:lpstr>
      <vt:lpstr>Bitmap Image</vt:lpstr>
      <vt:lpstr>Hướng dẫn khảo sát, thi công, lắp đặt và đấu nối các thiết bị trong hệ sinh thái Smart Home Orvibo  </vt:lpstr>
      <vt:lpstr>I. Khảo sát, chọn thiết bị phù hợp với nhu cầu khách hàng</vt:lpstr>
      <vt:lpstr>1. Tìm hiểu nhu cầu và tư vấn cho khách hàng</vt:lpstr>
      <vt:lpstr>PowerPoint Presentation</vt:lpstr>
      <vt:lpstr>PowerPoint Presentation</vt:lpstr>
      <vt:lpstr>PowerPoint Presentation</vt:lpstr>
      <vt:lpstr>2. Lên phương án bốc tách khối lượng và bố trí thiết bị</vt:lpstr>
      <vt:lpstr>PowerPoint Presentation</vt:lpstr>
      <vt:lpstr>PowerPoint Presentation</vt:lpstr>
      <vt:lpstr>II. Các lưu ý trước khi thi công lắp đặt thiết bị </vt:lpstr>
      <vt:lpstr>1. Khoảng cách thích hợp để bố trí các thiết bị</vt:lpstr>
      <vt:lpstr>Chọn đế cho công tắc và Mixpad </vt:lpstr>
      <vt:lpstr>III. Hướng lắp đặt và đấu nối các thiết bị </vt:lpstr>
      <vt:lpstr>Bộ trung tâm Mixpad </vt:lpstr>
      <vt:lpstr>Lưu ý: Khi lắp mặt cảm ứng vào đế, phải kiểm tra các khớp đã khít chưa, không để mặt kính bị vênh, lệch khớp sẽ gây ra hư hỏng, thiết bị hoạt động không ổn định, bắt ốc cố định ở mặt dưới của thiết bị để định vị mặt cảm ứng với đế. </vt:lpstr>
      <vt:lpstr>PowerPoint Presentation</vt:lpstr>
      <vt:lpstr>Công tắc thông minh</vt:lpstr>
      <vt:lpstr>Lưu ý khi lắp đặt công tắc thông minh</vt:lpstr>
      <vt:lpstr>PowerPoint Presentation</vt:lpstr>
      <vt:lpstr>Một số mạch đèn cơ bản</vt:lpstr>
      <vt:lpstr>Mạch đèn cầu thang, Mạch đèn 2 chiều</vt:lpstr>
      <vt:lpstr>PowerPoint Presentation</vt:lpstr>
      <vt:lpstr>PowerPoint Presentation</vt:lpstr>
      <vt:lpstr>Một số lưu ý khi lắp đặt cảm biến Orvibo</vt:lpstr>
      <vt:lpstr>PowerPoint Presentation</vt:lpstr>
      <vt:lpstr>PowerPoint Presentation</vt:lpstr>
      <vt:lpstr>PowerPoint Presentation</vt:lpstr>
      <vt:lpstr>PowerPoint Presentation</vt:lpstr>
      <vt:lpstr>Đèn thông minh Downlight và Spotlight  </vt:lpstr>
      <vt:lpstr>ĐÈN LED THANH RAY ORVIBO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Chọn thời điểm lắp đặt các thiết bị</vt:lpstr>
      <vt:lpstr>IV. Hướng dẫn cài đặt các thiết bị và sử dụng  ứng dụng Orvibo Home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Hướng dẫn khảo sát, thi công, lắp đặt và đấu nối các thiết bị trong hệ sinh thái Smart Home Orvibo</dc:title>
  <dc:creator>Pham An</dc:creator>
  <cp:lastModifiedBy>Admin</cp:lastModifiedBy>
  <cp:revision>60</cp:revision>
  <dcterms:created xsi:type="dcterms:W3CDTF">2021-09-22T04:01:02Z</dcterms:created>
  <dcterms:modified xsi:type="dcterms:W3CDTF">2021-09-27T04:20:31Z</dcterms:modified>
</cp:coreProperties>
</file>